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3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50" r:id="rId2"/>
    <p:sldId id="309" r:id="rId3"/>
    <p:sldId id="311" r:id="rId4"/>
    <p:sldId id="320" r:id="rId5"/>
    <p:sldId id="277" r:id="rId6"/>
    <p:sldId id="276" r:id="rId7"/>
    <p:sldId id="331" r:id="rId8"/>
    <p:sldId id="279" r:id="rId9"/>
    <p:sldId id="322" r:id="rId10"/>
    <p:sldId id="297" r:id="rId11"/>
    <p:sldId id="577" r:id="rId12"/>
    <p:sldId id="344" r:id="rId13"/>
    <p:sldId id="278" r:id="rId14"/>
    <p:sldId id="262" r:id="rId15"/>
    <p:sldId id="591" r:id="rId16"/>
    <p:sldId id="345" r:id="rId17"/>
    <p:sldId id="274" r:id="rId18"/>
    <p:sldId id="260" r:id="rId19"/>
    <p:sldId id="263" r:id="rId20"/>
    <p:sldId id="270" r:id="rId21"/>
    <p:sldId id="305" r:id="rId22"/>
    <p:sldId id="349" r:id="rId23"/>
    <p:sldId id="258" r:id="rId24"/>
    <p:sldId id="586" r:id="rId25"/>
    <p:sldId id="261" r:id="rId26"/>
    <p:sldId id="294" r:id="rId27"/>
    <p:sldId id="303" r:id="rId28"/>
    <p:sldId id="346" r:id="rId29"/>
    <p:sldId id="264" r:id="rId30"/>
    <p:sldId id="268" r:id="rId31"/>
    <p:sldId id="582" r:id="rId32"/>
    <p:sldId id="592" r:id="rId33"/>
    <p:sldId id="588" r:id="rId34"/>
    <p:sldId id="265" r:id="rId35"/>
    <p:sldId id="583" r:id="rId36"/>
    <p:sldId id="593" r:id="rId37"/>
    <p:sldId id="584" r:id="rId38"/>
    <p:sldId id="306" r:id="rId39"/>
    <p:sldId id="314" r:id="rId40"/>
    <p:sldId id="307" r:id="rId41"/>
    <p:sldId id="590" r:id="rId4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3" autoAdjust="0"/>
    <p:restoredTop sz="95333" autoAdjust="0"/>
  </p:normalViewPr>
  <p:slideViewPr>
    <p:cSldViewPr>
      <p:cViewPr varScale="1">
        <p:scale>
          <a:sx n="70" d="100"/>
          <a:sy n="70" d="100"/>
        </p:scale>
        <p:origin x="72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37-C44E-BAE5-E95DEBCC90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37-C44E-BAE5-E95DEBCC90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337-C44E-BAE5-E95DEBCC90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Estructura</c:v>
                </c:pt>
                <c:pt idx="1">
                  <c:v>Proceso</c:v>
                </c:pt>
                <c:pt idx="2">
                  <c:v>Resultados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20</c:v>
                </c:pt>
                <c:pt idx="1">
                  <c:v>50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24-4148-A2D4-772AE4BB9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#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#8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32D322-3AC1-4EB2-91D7-8D7FB84DCEE7}" type="doc">
      <dgm:prSet loTypeId="urn:microsoft.com/office/officeart/2005/8/layout/vList2" loCatId="list" qsTypeId="urn:microsoft.com/office/officeart/2005/8/quickstyle/simple4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774074E1-0D87-403C-B791-D02A30C648B7}">
      <dgm:prSet/>
      <dgm:spPr/>
      <dgm:t>
        <a:bodyPr/>
        <a:lstStyle/>
        <a:p>
          <a:r>
            <a:rPr lang="en-GB"/>
            <a:t>Conceptos generales</a:t>
          </a:r>
          <a:endParaRPr lang="en-US"/>
        </a:p>
      </dgm:t>
    </dgm:pt>
    <dgm:pt modelId="{2873109C-7398-432F-91AA-8D01FE3897FD}" type="parTrans" cxnId="{7E3649F8-64C5-48B9-BEF0-E15CBF5CA2E0}">
      <dgm:prSet/>
      <dgm:spPr/>
      <dgm:t>
        <a:bodyPr/>
        <a:lstStyle/>
        <a:p>
          <a:endParaRPr lang="en-US"/>
        </a:p>
      </dgm:t>
    </dgm:pt>
    <dgm:pt modelId="{900C88E7-863A-4B7F-B76B-F9B6F95E4C26}" type="sibTrans" cxnId="{7E3649F8-64C5-48B9-BEF0-E15CBF5CA2E0}">
      <dgm:prSet/>
      <dgm:spPr/>
      <dgm:t>
        <a:bodyPr/>
        <a:lstStyle/>
        <a:p>
          <a:endParaRPr lang="en-US"/>
        </a:p>
      </dgm:t>
    </dgm:pt>
    <dgm:pt modelId="{58D9F96D-1B53-4C38-ABFE-20833E3863A5}">
      <dgm:prSet/>
      <dgm:spPr/>
      <dgm:t>
        <a:bodyPr/>
        <a:lstStyle/>
        <a:p>
          <a:r>
            <a:rPr lang="en-GB" dirty="0" err="1"/>
            <a:t>Modelos</a:t>
          </a:r>
          <a:r>
            <a:rPr lang="en-GB" dirty="0"/>
            <a:t> de </a:t>
          </a:r>
          <a:r>
            <a:rPr lang="en-GB" dirty="0" err="1"/>
            <a:t>vigilancia</a:t>
          </a:r>
          <a:endParaRPr lang="en-US" dirty="0"/>
        </a:p>
      </dgm:t>
    </dgm:pt>
    <dgm:pt modelId="{62C822CC-3DBF-41A4-BC97-32F6F0EC32E9}" type="parTrans" cxnId="{30493195-3D4D-4CDC-A77E-85FC0A480C92}">
      <dgm:prSet/>
      <dgm:spPr/>
      <dgm:t>
        <a:bodyPr/>
        <a:lstStyle/>
        <a:p>
          <a:endParaRPr lang="en-US"/>
        </a:p>
      </dgm:t>
    </dgm:pt>
    <dgm:pt modelId="{CE36E280-65AB-43B1-A5A4-DC46890D5C49}" type="sibTrans" cxnId="{30493195-3D4D-4CDC-A77E-85FC0A480C92}">
      <dgm:prSet/>
      <dgm:spPr/>
      <dgm:t>
        <a:bodyPr/>
        <a:lstStyle/>
        <a:p>
          <a:endParaRPr lang="en-US"/>
        </a:p>
      </dgm:t>
    </dgm:pt>
    <dgm:pt modelId="{68F810E4-A374-4ED8-BFA6-0D8789AFB53C}">
      <dgm:prSet/>
      <dgm:spPr/>
      <dgm:t>
        <a:bodyPr/>
        <a:lstStyle/>
        <a:p>
          <a:r>
            <a:rPr lang="en-GB" dirty="0" err="1"/>
            <a:t>Controversias</a:t>
          </a:r>
          <a:endParaRPr lang="en-US" dirty="0"/>
        </a:p>
      </dgm:t>
    </dgm:pt>
    <dgm:pt modelId="{CE4929D0-853B-4024-8F1F-63D965D47307}" type="parTrans" cxnId="{B2C82FDC-39DB-4DAA-AFAF-DCD1406A07B4}">
      <dgm:prSet/>
      <dgm:spPr/>
      <dgm:t>
        <a:bodyPr/>
        <a:lstStyle/>
        <a:p>
          <a:endParaRPr lang="en-US"/>
        </a:p>
      </dgm:t>
    </dgm:pt>
    <dgm:pt modelId="{2D0348CA-1C52-48EE-9E0B-13E0AFF4C7AB}" type="sibTrans" cxnId="{B2C82FDC-39DB-4DAA-AFAF-DCD1406A07B4}">
      <dgm:prSet/>
      <dgm:spPr/>
      <dgm:t>
        <a:bodyPr/>
        <a:lstStyle/>
        <a:p>
          <a:endParaRPr lang="en-US"/>
        </a:p>
      </dgm:t>
    </dgm:pt>
    <dgm:pt modelId="{E5AAAAC2-95C0-42A1-AC91-F08524568A81}">
      <dgm:prSet/>
      <dgm:spPr/>
      <dgm:t>
        <a:bodyPr/>
        <a:lstStyle/>
        <a:p>
          <a:r>
            <a:rPr lang="en-GB"/>
            <a:t>Propuestas</a:t>
          </a:r>
          <a:endParaRPr lang="en-US"/>
        </a:p>
      </dgm:t>
    </dgm:pt>
    <dgm:pt modelId="{FD3F808E-A19B-4E22-9221-886F9C4337E8}" type="parTrans" cxnId="{260A1AA0-9BA5-4955-809F-2717DD7988BD}">
      <dgm:prSet/>
      <dgm:spPr/>
      <dgm:t>
        <a:bodyPr/>
        <a:lstStyle/>
        <a:p>
          <a:endParaRPr lang="en-US"/>
        </a:p>
      </dgm:t>
    </dgm:pt>
    <dgm:pt modelId="{5E85AB3A-5266-4D0B-9F27-2F2BF6BA0AA1}" type="sibTrans" cxnId="{260A1AA0-9BA5-4955-809F-2717DD7988BD}">
      <dgm:prSet/>
      <dgm:spPr/>
      <dgm:t>
        <a:bodyPr/>
        <a:lstStyle/>
        <a:p>
          <a:endParaRPr lang="en-US"/>
        </a:p>
      </dgm:t>
    </dgm:pt>
    <dgm:pt modelId="{C6436E28-D4DC-A448-8811-C9A407063FFD}" type="pres">
      <dgm:prSet presAssocID="{2C32D322-3AC1-4EB2-91D7-8D7FB84DCEE7}" presName="linear" presStyleCnt="0">
        <dgm:presLayoutVars>
          <dgm:animLvl val="lvl"/>
          <dgm:resizeHandles val="exact"/>
        </dgm:presLayoutVars>
      </dgm:prSet>
      <dgm:spPr/>
    </dgm:pt>
    <dgm:pt modelId="{62417EC4-1CC8-8D44-BD47-C682F34D8471}" type="pres">
      <dgm:prSet presAssocID="{774074E1-0D87-403C-B791-D02A30C648B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A5F822D-0362-DE41-B535-82E24911400B}" type="pres">
      <dgm:prSet presAssocID="{900C88E7-863A-4B7F-B76B-F9B6F95E4C26}" presName="spacer" presStyleCnt="0"/>
      <dgm:spPr/>
    </dgm:pt>
    <dgm:pt modelId="{1735DFB3-42DC-D943-9485-27DE3E98C096}" type="pres">
      <dgm:prSet presAssocID="{58D9F96D-1B53-4C38-ABFE-20833E3863A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FC8EC86-266D-ED48-B43E-7088A2C2088C}" type="pres">
      <dgm:prSet presAssocID="{CE36E280-65AB-43B1-A5A4-DC46890D5C49}" presName="spacer" presStyleCnt="0"/>
      <dgm:spPr/>
    </dgm:pt>
    <dgm:pt modelId="{0D864338-8B7B-1B47-9C0C-F1D3F899FDEB}" type="pres">
      <dgm:prSet presAssocID="{68F810E4-A374-4ED8-BFA6-0D8789AFB53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D7DCD41-B594-F74C-AEC8-DE73341EE7D8}" type="pres">
      <dgm:prSet presAssocID="{2D0348CA-1C52-48EE-9E0B-13E0AFF4C7AB}" presName="spacer" presStyleCnt="0"/>
      <dgm:spPr/>
    </dgm:pt>
    <dgm:pt modelId="{6FFE7720-7603-1741-B245-87FF9FAD56F7}" type="pres">
      <dgm:prSet presAssocID="{E5AAAAC2-95C0-42A1-AC91-F08524568A8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06B6E81-ACC1-6D49-9B74-86313BF4BAB1}" type="presOf" srcId="{68F810E4-A374-4ED8-BFA6-0D8789AFB53C}" destId="{0D864338-8B7B-1B47-9C0C-F1D3F899FDEB}" srcOrd="0" destOrd="0" presId="urn:microsoft.com/office/officeart/2005/8/layout/vList2"/>
    <dgm:cxn modelId="{F52F6684-0D36-6C4F-BF13-F5332E984C80}" type="presOf" srcId="{E5AAAAC2-95C0-42A1-AC91-F08524568A81}" destId="{6FFE7720-7603-1741-B245-87FF9FAD56F7}" srcOrd="0" destOrd="0" presId="urn:microsoft.com/office/officeart/2005/8/layout/vList2"/>
    <dgm:cxn modelId="{30493195-3D4D-4CDC-A77E-85FC0A480C92}" srcId="{2C32D322-3AC1-4EB2-91D7-8D7FB84DCEE7}" destId="{58D9F96D-1B53-4C38-ABFE-20833E3863A5}" srcOrd="1" destOrd="0" parTransId="{62C822CC-3DBF-41A4-BC97-32F6F0EC32E9}" sibTransId="{CE36E280-65AB-43B1-A5A4-DC46890D5C49}"/>
    <dgm:cxn modelId="{260A1AA0-9BA5-4955-809F-2717DD7988BD}" srcId="{2C32D322-3AC1-4EB2-91D7-8D7FB84DCEE7}" destId="{E5AAAAC2-95C0-42A1-AC91-F08524568A81}" srcOrd="3" destOrd="0" parTransId="{FD3F808E-A19B-4E22-9221-886F9C4337E8}" sibTransId="{5E85AB3A-5266-4D0B-9F27-2F2BF6BA0AA1}"/>
    <dgm:cxn modelId="{362117B6-F3B0-D944-9BE4-2CF4D72AB0CE}" type="presOf" srcId="{58D9F96D-1B53-4C38-ABFE-20833E3863A5}" destId="{1735DFB3-42DC-D943-9485-27DE3E98C096}" srcOrd="0" destOrd="0" presId="urn:microsoft.com/office/officeart/2005/8/layout/vList2"/>
    <dgm:cxn modelId="{B2C82FDC-39DB-4DAA-AFAF-DCD1406A07B4}" srcId="{2C32D322-3AC1-4EB2-91D7-8D7FB84DCEE7}" destId="{68F810E4-A374-4ED8-BFA6-0D8789AFB53C}" srcOrd="2" destOrd="0" parTransId="{CE4929D0-853B-4024-8F1F-63D965D47307}" sibTransId="{2D0348CA-1C52-48EE-9E0B-13E0AFF4C7AB}"/>
    <dgm:cxn modelId="{2ECB5DDE-5429-8843-A4A1-3CE8CB16FD60}" type="presOf" srcId="{2C32D322-3AC1-4EB2-91D7-8D7FB84DCEE7}" destId="{C6436E28-D4DC-A448-8811-C9A407063FFD}" srcOrd="0" destOrd="0" presId="urn:microsoft.com/office/officeart/2005/8/layout/vList2"/>
    <dgm:cxn modelId="{810729E4-3614-664B-9AFA-742715703300}" type="presOf" srcId="{774074E1-0D87-403C-B791-D02A30C648B7}" destId="{62417EC4-1CC8-8D44-BD47-C682F34D8471}" srcOrd="0" destOrd="0" presId="urn:microsoft.com/office/officeart/2005/8/layout/vList2"/>
    <dgm:cxn modelId="{7E3649F8-64C5-48B9-BEF0-E15CBF5CA2E0}" srcId="{2C32D322-3AC1-4EB2-91D7-8D7FB84DCEE7}" destId="{774074E1-0D87-403C-B791-D02A30C648B7}" srcOrd="0" destOrd="0" parTransId="{2873109C-7398-432F-91AA-8D01FE3897FD}" sibTransId="{900C88E7-863A-4B7F-B76B-F9B6F95E4C26}"/>
    <dgm:cxn modelId="{93E1DE2E-A1A8-5F43-88B1-69B7E12851F6}" type="presParOf" srcId="{C6436E28-D4DC-A448-8811-C9A407063FFD}" destId="{62417EC4-1CC8-8D44-BD47-C682F34D8471}" srcOrd="0" destOrd="0" presId="urn:microsoft.com/office/officeart/2005/8/layout/vList2"/>
    <dgm:cxn modelId="{8161F45A-4D1D-2B44-A4A3-7C70D4D2225B}" type="presParOf" srcId="{C6436E28-D4DC-A448-8811-C9A407063FFD}" destId="{AA5F822D-0362-DE41-B535-82E24911400B}" srcOrd="1" destOrd="0" presId="urn:microsoft.com/office/officeart/2005/8/layout/vList2"/>
    <dgm:cxn modelId="{866A5AD3-EEF0-3849-9D90-21AC5A489B45}" type="presParOf" srcId="{C6436E28-D4DC-A448-8811-C9A407063FFD}" destId="{1735DFB3-42DC-D943-9485-27DE3E98C096}" srcOrd="2" destOrd="0" presId="urn:microsoft.com/office/officeart/2005/8/layout/vList2"/>
    <dgm:cxn modelId="{1F21F385-8F22-F746-B3EE-D2BA8D825C3F}" type="presParOf" srcId="{C6436E28-D4DC-A448-8811-C9A407063FFD}" destId="{7FC8EC86-266D-ED48-B43E-7088A2C2088C}" srcOrd="3" destOrd="0" presId="urn:microsoft.com/office/officeart/2005/8/layout/vList2"/>
    <dgm:cxn modelId="{0007DB3A-93B0-CA47-B37B-E1F81D59F653}" type="presParOf" srcId="{C6436E28-D4DC-A448-8811-C9A407063FFD}" destId="{0D864338-8B7B-1B47-9C0C-F1D3F899FDEB}" srcOrd="4" destOrd="0" presId="urn:microsoft.com/office/officeart/2005/8/layout/vList2"/>
    <dgm:cxn modelId="{B120DBDF-3319-C94C-8694-3FC6A6369F20}" type="presParOf" srcId="{C6436E28-D4DC-A448-8811-C9A407063FFD}" destId="{0D7DCD41-B594-F74C-AEC8-DE73341EE7D8}" srcOrd="5" destOrd="0" presId="urn:microsoft.com/office/officeart/2005/8/layout/vList2"/>
    <dgm:cxn modelId="{FD16E075-0F6B-C042-9D8F-45CF4E91F24C}" type="presParOf" srcId="{C6436E28-D4DC-A448-8811-C9A407063FFD}" destId="{6FFE7720-7603-1741-B245-87FF9FAD56F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5F2E93-3EA8-40C3-BB76-A47F26E89ADD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13B0D71-3CCC-4F94-A338-0B371F73A6B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200" dirty="0"/>
            <a:t>Conocer las IAAS y sus tendencias en el tiempo</a:t>
          </a:r>
          <a:endParaRPr lang="en-US" sz="2200" dirty="0"/>
        </a:p>
      </dgm:t>
    </dgm:pt>
    <dgm:pt modelId="{B1D9DB78-9D78-4827-B287-95EDDB644E41}" type="parTrans" cxnId="{EBF84D43-FA33-49CA-852B-0F94E8D9D6F1}">
      <dgm:prSet/>
      <dgm:spPr/>
      <dgm:t>
        <a:bodyPr/>
        <a:lstStyle/>
        <a:p>
          <a:endParaRPr lang="en-US" sz="2400"/>
        </a:p>
      </dgm:t>
    </dgm:pt>
    <dgm:pt modelId="{C6CC099B-CEE6-44BA-972D-35319C706ECB}" type="sibTrans" cxnId="{EBF84D43-FA33-49CA-852B-0F94E8D9D6F1}">
      <dgm:prSet/>
      <dgm:spPr/>
      <dgm:t>
        <a:bodyPr/>
        <a:lstStyle/>
        <a:p>
          <a:endParaRPr lang="en-US" sz="2400"/>
        </a:p>
      </dgm:t>
    </dgm:pt>
    <dgm:pt modelId="{FBD4BC37-C4BD-430E-87D9-DC901AE30A4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/>
            <a:t>Morbilidad</a:t>
          </a:r>
          <a:endParaRPr lang="en-US" sz="2000"/>
        </a:p>
      </dgm:t>
    </dgm:pt>
    <dgm:pt modelId="{9980BB36-ED9F-4753-9A8C-E0D681206BAB}" type="parTrans" cxnId="{EB4546A8-07BE-469D-827C-4B78155F5001}">
      <dgm:prSet/>
      <dgm:spPr/>
      <dgm:t>
        <a:bodyPr/>
        <a:lstStyle/>
        <a:p>
          <a:endParaRPr lang="en-US" sz="2400"/>
        </a:p>
      </dgm:t>
    </dgm:pt>
    <dgm:pt modelId="{EF03C367-9368-444E-909E-C56D464281BF}" type="sibTrans" cxnId="{EB4546A8-07BE-469D-827C-4B78155F5001}">
      <dgm:prSet/>
      <dgm:spPr/>
      <dgm:t>
        <a:bodyPr/>
        <a:lstStyle/>
        <a:p>
          <a:endParaRPr lang="en-US" sz="2400"/>
        </a:p>
      </dgm:t>
    </dgm:pt>
    <dgm:pt modelId="{401370F8-5595-42D6-90A1-C0662B07026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dirty="0"/>
            <a:t>Mortalidad</a:t>
          </a:r>
          <a:endParaRPr lang="en-US" sz="2000" dirty="0"/>
        </a:p>
      </dgm:t>
    </dgm:pt>
    <dgm:pt modelId="{A91C1FCC-A987-46DC-A3B0-E79517084647}" type="parTrans" cxnId="{A44A8643-F813-4519-BB16-D16832EA13BB}">
      <dgm:prSet/>
      <dgm:spPr/>
      <dgm:t>
        <a:bodyPr/>
        <a:lstStyle/>
        <a:p>
          <a:endParaRPr lang="en-US" sz="2400"/>
        </a:p>
      </dgm:t>
    </dgm:pt>
    <dgm:pt modelId="{DDD12644-F1E6-4D37-B87B-11CF900E4107}" type="sibTrans" cxnId="{A44A8643-F813-4519-BB16-D16832EA13BB}">
      <dgm:prSet/>
      <dgm:spPr/>
      <dgm:t>
        <a:bodyPr/>
        <a:lstStyle/>
        <a:p>
          <a:endParaRPr lang="en-US" sz="2400"/>
        </a:p>
      </dgm:t>
    </dgm:pt>
    <dgm:pt modelId="{0CE64A54-469F-49CF-8BC6-B70F3D9C278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/>
            <a:t>Factores de Riesgo</a:t>
          </a:r>
          <a:r>
            <a:rPr lang="es-CL" sz="2000"/>
            <a:t>s</a:t>
          </a:r>
          <a:endParaRPr lang="es-ES" sz="2000"/>
        </a:p>
      </dgm:t>
    </dgm:pt>
    <dgm:pt modelId="{835C90EC-C88D-4927-8457-180FB7A43645}" type="parTrans" cxnId="{298CA145-FC99-47A9-B453-6F4CB88C462E}">
      <dgm:prSet/>
      <dgm:spPr/>
      <dgm:t>
        <a:bodyPr/>
        <a:lstStyle/>
        <a:p>
          <a:endParaRPr lang="en-US" sz="2400"/>
        </a:p>
      </dgm:t>
    </dgm:pt>
    <dgm:pt modelId="{7A175666-0593-43F3-AD16-2A320F19A108}" type="sibTrans" cxnId="{298CA145-FC99-47A9-B453-6F4CB88C462E}">
      <dgm:prSet/>
      <dgm:spPr/>
      <dgm:t>
        <a:bodyPr/>
        <a:lstStyle/>
        <a:p>
          <a:endParaRPr lang="en-US" sz="2400"/>
        </a:p>
      </dgm:t>
    </dgm:pt>
    <dgm:pt modelId="{D9968162-DB75-4A58-B530-C2E8F636A92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400"/>
            <a:t>Detección de brotes epidémicos</a:t>
          </a:r>
          <a:endParaRPr lang="en-US" sz="2400"/>
        </a:p>
      </dgm:t>
    </dgm:pt>
    <dgm:pt modelId="{1CF2B64E-81F5-4F63-8713-7E00AB598ADF}" type="parTrans" cxnId="{9BDBD6DE-0300-4586-8E22-3C89C264CD7F}">
      <dgm:prSet/>
      <dgm:spPr/>
      <dgm:t>
        <a:bodyPr/>
        <a:lstStyle/>
        <a:p>
          <a:endParaRPr lang="en-US" sz="2400"/>
        </a:p>
      </dgm:t>
    </dgm:pt>
    <dgm:pt modelId="{D07E218B-CA36-42C1-8361-FC3426B4CD27}" type="sibTrans" cxnId="{9BDBD6DE-0300-4586-8E22-3C89C264CD7F}">
      <dgm:prSet/>
      <dgm:spPr/>
      <dgm:t>
        <a:bodyPr/>
        <a:lstStyle/>
        <a:p>
          <a:endParaRPr lang="en-US" sz="2400"/>
        </a:p>
      </dgm:t>
    </dgm:pt>
    <dgm:pt modelId="{40C4F488-19B8-4319-972D-C3AA7B0839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/>
            <a:t>Sólo es posible mejorar lo que se puede medir</a:t>
          </a:r>
        </a:p>
      </dgm:t>
    </dgm:pt>
    <dgm:pt modelId="{A5186AC3-1E51-45A8-8BD7-01DE0E8A7556}" type="parTrans" cxnId="{B8537709-C340-490D-A93F-52570469C1D8}">
      <dgm:prSet/>
      <dgm:spPr/>
      <dgm:t>
        <a:bodyPr/>
        <a:lstStyle/>
        <a:p>
          <a:endParaRPr lang="en-US" sz="2400"/>
        </a:p>
      </dgm:t>
    </dgm:pt>
    <dgm:pt modelId="{E77AB419-F08B-44DF-9FEA-39EAD22F02D9}" type="sibTrans" cxnId="{B8537709-C340-490D-A93F-52570469C1D8}">
      <dgm:prSet/>
      <dgm:spPr/>
      <dgm:t>
        <a:bodyPr/>
        <a:lstStyle/>
        <a:p>
          <a:endParaRPr lang="en-US" sz="2400"/>
        </a:p>
      </dgm:t>
    </dgm:pt>
    <dgm:pt modelId="{446709A5-A42B-F047-992B-09645E689AB7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MX" sz="2200" dirty="0"/>
            <a:t>Observacion sistematica y mantenida en el tiempo de IAAS o sus condicionantes con el fin de contar con  informacion para la accion</a:t>
          </a:r>
        </a:p>
      </dgm:t>
    </dgm:pt>
    <dgm:pt modelId="{42C77DCC-11F3-F744-9BD5-B4950282E0EA}" type="parTrans" cxnId="{294E1BB1-B458-AD47-8AC1-7D581C83582D}">
      <dgm:prSet/>
      <dgm:spPr/>
      <dgm:t>
        <a:bodyPr/>
        <a:lstStyle/>
        <a:p>
          <a:endParaRPr lang="es-MX" sz="2400"/>
        </a:p>
      </dgm:t>
    </dgm:pt>
    <dgm:pt modelId="{FB1A84F0-278E-F949-96A8-D55153A29382}" type="sibTrans" cxnId="{294E1BB1-B458-AD47-8AC1-7D581C83582D}">
      <dgm:prSet/>
      <dgm:spPr/>
      <dgm:t>
        <a:bodyPr/>
        <a:lstStyle/>
        <a:p>
          <a:endParaRPr lang="es-MX" sz="2400"/>
        </a:p>
      </dgm:t>
    </dgm:pt>
    <dgm:pt modelId="{959B5BCB-D347-F244-8026-4EFC4A054902}">
      <dgm:prSet phldrT="[Texto]" custT="1"/>
      <dgm:spPr/>
      <dgm:t>
        <a:bodyPr/>
        <a:lstStyle/>
        <a:p>
          <a:pPr>
            <a:lnSpc>
              <a:spcPct val="100000"/>
            </a:lnSpc>
          </a:pPr>
          <a:r>
            <a:rPr lang="es-CL" sz="2000" dirty="0"/>
            <a:t>Identificar problemas </a:t>
          </a:r>
          <a:endParaRPr lang="en-US" sz="2000" dirty="0"/>
        </a:p>
        <a:p>
          <a:pPr>
            <a:lnSpc>
              <a:spcPct val="100000"/>
            </a:lnSpc>
          </a:pPr>
          <a:r>
            <a:rPr lang="es-CL" sz="2000" dirty="0"/>
            <a:t>Realizar intervenciones</a:t>
          </a:r>
          <a:endParaRPr lang="en-US" sz="2000" dirty="0"/>
        </a:p>
        <a:p>
          <a:pPr>
            <a:lnSpc>
              <a:spcPct val="100000"/>
            </a:lnSpc>
          </a:pPr>
          <a:r>
            <a:rPr lang="es-CL" sz="2000" dirty="0"/>
            <a:t>Evaluar intervenciones</a:t>
          </a:r>
          <a:endParaRPr lang="es-MX" sz="2000" dirty="0"/>
        </a:p>
      </dgm:t>
    </dgm:pt>
    <dgm:pt modelId="{67B9CD30-C65A-9F41-84F6-4FAB74909ABB}" type="parTrans" cxnId="{B94AC0EA-E20F-1D46-8D2A-576B6ADC5F93}">
      <dgm:prSet/>
      <dgm:spPr/>
      <dgm:t>
        <a:bodyPr/>
        <a:lstStyle/>
        <a:p>
          <a:endParaRPr lang="es-MX" sz="2400"/>
        </a:p>
      </dgm:t>
    </dgm:pt>
    <dgm:pt modelId="{EB318A93-D533-EE4C-942D-ACDF45F52A30}" type="sibTrans" cxnId="{B94AC0EA-E20F-1D46-8D2A-576B6ADC5F93}">
      <dgm:prSet/>
      <dgm:spPr/>
      <dgm:t>
        <a:bodyPr/>
        <a:lstStyle/>
        <a:p>
          <a:endParaRPr lang="es-MX" sz="2400"/>
        </a:p>
      </dgm:t>
    </dgm:pt>
    <dgm:pt modelId="{695C0DB0-6D79-4980-8F43-DB662238092C}" type="pres">
      <dgm:prSet presAssocID="{A55F2E93-3EA8-40C3-BB76-A47F26E89ADD}" presName="root" presStyleCnt="0">
        <dgm:presLayoutVars>
          <dgm:dir/>
          <dgm:resizeHandles val="exact"/>
        </dgm:presLayoutVars>
      </dgm:prSet>
      <dgm:spPr/>
    </dgm:pt>
    <dgm:pt modelId="{EF3D968B-D733-484C-B310-75E0D15CD276}" type="pres">
      <dgm:prSet presAssocID="{446709A5-A42B-F047-992B-09645E689AB7}" presName="compNode" presStyleCnt="0"/>
      <dgm:spPr/>
    </dgm:pt>
    <dgm:pt modelId="{941CCC62-0709-C64B-82FB-3B86659EA4DD}" type="pres">
      <dgm:prSet presAssocID="{446709A5-A42B-F047-992B-09645E689AB7}" presName="bgRect" presStyleLbl="bgShp" presStyleIdx="0" presStyleCnt="5"/>
      <dgm:spPr/>
    </dgm:pt>
    <dgm:pt modelId="{8D3CF348-EEFD-ED41-8383-DED0E484460F}" type="pres">
      <dgm:prSet presAssocID="{446709A5-A42B-F047-992B-09645E689AB7}" presName="iconRect" presStyleLbl="node1" presStyleIdx="0" presStyleCnt="5"/>
      <dgm:spPr/>
    </dgm:pt>
    <dgm:pt modelId="{024E4893-4838-7040-B04D-6CA81DA53ACA}" type="pres">
      <dgm:prSet presAssocID="{446709A5-A42B-F047-992B-09645E689AB7}" presName="spaceRect" presStyleCnt="0"/>
      <dgm:spPr/>
    </dgm:pt>
    <dgm:pt modelId="{F9117A97-0637-8241-9C73-26B04D63F2A7}" type="pres">
      <dgm:prSet presAssocID="{446709A5-A42B-F047-992B-09645E689AB7}" presName="parTx" presStyleLbl="revTx" presStyleIdx="0" presStyleCnt="6" custLinFactNeighborY="-6998">
        <dgm:presLayoutVars>
          <dgm:chMax val="0"/>
          <dgm:chPref val="0"/>
        </dgm:presLayoutVars>
      </dgm:prSet>
      <dgm:spPr/>
    </dgm:pt>
    <dgm:pt modelId="{111FA21D-84CF-6544-AE33-A146A230D921}" type="pres">
      <dgm:prSet presAssocID="{FB1A84F0-278E-F949-96A8-D55153A29382}" presName="sibTrans" presStyleCnt="0"/>
      <dgm:spPr/>
    </dgm:pt>
    <dgm:pt modelId="{B1B80683-7902-4161-863E-C099FBA74198}" type="pres">
      <dgm:prSet presAssocID="{513B0D71-3CCC-4F94-A338-0B371F73A6B6}" presName="compNode" presStyleCnt="0"/>
      <dgm:spPr/>
    </dgm:pt>
    <dgm:pt modelId="{E8CEBA4A-3567-4BFB-9C85-FA2F8BA6117F}" type="pres">
      <dgm:prSet presAssocID="{513B0D71-3CCC-4F94-A338-0B371F73A6B6}" presName="bgRect" presStyleLbl="bgShp" presStyleIdx="1" presStyleCnt="5"/>
      <dgm:spPr/>
    </dgm:pt>
    <dgm:pt modelId="{9590DB07-73A1-4D95-80DA-83BCB717504F}" type="pres">
      <dgm:prSet presAssocID="{513B0D71-3CCC-4F94-A338-0B371F73A6B6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754A17D0-B60E-4910-84E8-F9D800625D8D}" type="pres">
      <dgm:prSet presAssocID="{513B0D71-3CCC-4F94-A338-0B371F73A6B6}" presName="spaceRect" presStyleCnt="0"/>
      <dgm:spPr/>
    </dgm:pt>
    <dgm:pt modelId="{D236AE6A-CFD7-4501-9D40-CED603E5623F}" type="pres">
      <dgm:prSet presAssocID="{513B0D71-3CCC-4F94-A338-0B371F73A6B6}" presName="parTx" presStyleLbl="revTx" presStyleIdx="1" presStyleCnt="6">
        <dgm:presLayoutVars>
          <dgm:chMax val="0"/>
          <dgm:chPref val="0"/>
        </dgm:presLayoutVars>
      </dgm:prSet>
      <dgm:spPr/>
    </dgm:pt>
    <dgm:pt modelId="{46EC9E17-FADE-415D-9056-9C9DF11E20EB}" type="pres">
      <dgm:prSet presAssocID="{513B0D71-3CCC-4F94-A338-0B371F73A6B6}" presName="desTx" presStyleLbl="revTx" presStyleIdx="2" presStyleCnt="6">
        <dgm:presLayoutVars/>
      </dgm:prSet>
      <dgm:spPr/>
    </dgm:pt>
    <dgm:pt modelId="{3C681315-C7C1-417E-966E-22ACEB65ED3D}" type="pres">
      <dgm:prSet presAssocID="{C6CC099B-CEE6-44BA-972D-35319C706ECB}" presName="sibTrans" presStyleCnt="0"/>
      <dgm:spPr/>
    </dgm:pt>
    <dgm:pt modelId="{4A2FA8D4-E5CF-A740-8739-0376D929EB39}" type="pres">
      <dgm:prSet presAssocID="{959B5BCB-D347-F244-8026-4EFC4A054902}" presName="compNode" presStyleCnt="0"/>
      <dgm:spPr/>
    </dgm:pt>
    <dgm:pt modelId="{3B35C85E-E8B8-C84A-98C6-92B27B0C8AF0}" type="pres">
      <dgm:prSet presAssocID="{959B5BCB-D347-F244-8026-4EFC4A054902}" presName="bgRect" presStyleLbl="bgShp" presStyleIdx="2" presStyleCnt="5"/>
      <dgm:spPr/>
    </dgm:pt>
    <dgm:pt modelId="{117900E4-F91C-124A-B73B-6CC9E17F04D0}" type="pres">
      <dgm:prSet presAssocID="{959B5BCB-D347-F244-8026-4EFC4A054902}" presName="iconRect" presStyleLbl="node1" presStyleIdx="2" presStyleCnt="5"/>
      <dgm:spPr/>
    </dgm:pt>
    <dgm:pt modelId="{E7BCF910-13B9-A74A-A2FB-4AAEFD6B7D0F}" type="pres">
      <dgm:prSet presAssocID="{959B5BCB-D347-F244-8026-4EFC4A054902}" presName="spaceRect" presStyleCnt="0"/>
      <dgm:spPr/>
    </dgm:pt>
    <dgm:pt modelId="{9E326EA2-1B4E-2948-B2EF-CB7D3C7109E5}" type="pres">
      <dgm:prSet presAssocID="{959B5BCB-D347-F244-8026-4EFC4A054902}" presName="parTx" presStyleLbl="revTx" presStyleIdx="3" presStyleCnt="6">
        <dgm:presLayoutVars>
          <dgm:chMax val="0"/>
          <dgm:chPref val="0"/>
        </dgm:presLayoutVars>
      </dgm:prSet>
      <dgm:spPr/>
    </dgm:pt>
    <dgm:pt modelId="{9F1C2173-1CF5-F64B-A1AD-6201B27E398C}" type="pres">
      <dgm:prSet presAssocID="{EB318A93-D533-EE4C-942D-ACDF45F52A30}" presName="sibTrans" presStyleCnt="0"/>
      <dgm:spPr/>
    </dgm:pt>
    <dgm:pt modelId="{92272367-F2AE-4EB3-9BF5-17F2F621E7BA}" type="pres">
      <dgm:prSet presAssocID="{D9968162-DB75-4A58-B530-C2E8F636A921}" presName="compNode" presStyleCnt="0"/>
      <dgm:spPr/>
    </dgm:pt>
    <dgm:pt modelId="{DB7B863B-6C49-4AF2-8719-5C8271C31F40}" type="pres">
      <dgm:prSet presAssocID="{D9968162-DB75-4A58-B530-C2E8F636A921}" presName="bgRect" presStyleLbl="bgShp" presStyleIdx="3" presStyleCnt="5"/>
      <dgm:spPr/>
    </dgm:pt>
    <dgm:pt modelId="{EC79A77A-D04B-4C82-BE48-D75EE924810F}" type="pres">
      <dgm:prSet presAssocID="{D9968162-DB75-4A58-B530-C2E8F636A921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8DD165F7-869E-4E6F-AA4F-C88E264EE2F7}" type="pres">
      <dgm:prSet presAssocID="{D9968162-DB75-4A58-B530-C2E8F636A921}" presName="spaceRect" presStyleCnt="0"/>
      <dgm:spPr/>
    </dgm:pt>
    <dgm:pt modelId="{018BAE17-6776-4C7F-8E09-45E4C6174E6C}" type="pres">
      <dgm:prSet presAssocID="{D9968162-DB75-4A58-B530-C2E8F636A921}" presName="parTx" presStyleLbl="revTx" presStyleIdx="4" presStyleCnt="6">
        <dgm:presLayoutVars>
          <dgm:chMax val="0"/>
          <dgm:chPref val="0"/>
        </dgm:presLayoutVars>
      </dgm:prSet>
      <dgm:spPr/>
    </dgm:pt>
    <dgm:pt modelId="{597ECA1A-47BB-4BC3-89F6-1C48747FD5A4}" type="pres">
      <dgm:prSet presAssocID="{D07E218B-CA36-42C1-8361-FC3426B4CD27}" presName="sibTrans" presStyleCnt="0"/>
      <dgm:spPr/>
    </dgm:pt>
    <dgm:pt modelId="{0034AE23-4C9C-4DA7-A2D8-A0A2313A27B2}" type="pres">
      <dgm:prSet presAssocID="{40C4F488-19B8-4319-972D-C3AA7B0839EB}" presName="compNode" presStyleCnt="0"/>
      <dgm:spPr/>
    </dgm:pt>
    <dgm:pt modelId="{75872C6F-E2D8-4379-86D9-CE598E6055F2}" type="pres">
      <dgm:prSet presAssocID="{40C4F488-19B8-4319-972D-C3AA7B0839EB}" presName="bgRect" presStyleLbl="bgShp" presStyleIdx="4" presStyleCnt="5"/>
      <dgm:spPr/>
    </dgm:pt>
    <dgm:pt modelId="{C12E6B25-F301-4997-9DD2-CB0725FC60C0}" type="pres">
      <dgm:prSet presAssocID="{40C4F488-19B8-4319-972D-C3AA7B0839EB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052FECAF-5025-4DA6-BC6F-3CA1B19BC9BE}" type="pres">
      <dgm:prSet presAssocID="{40C4F488-19B8-4319-972D-C3AA7B0839EB}" presName="spaceRect" presStyleCnt="0"/>
      <dgm:spPr/>
    </dgm:pt>
    <dgm:pt modelId="{EC945C78-F997-4C7A-B008-F7D1C2F94497}" type="pres">
      <dgm:prSet presAssocID="{40C4F488-19B8-4319-972D-C3AA7B0839EB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C7709005-16FA-4EDE-9C4A-BFF2854DF1A9}" type="presOf" srcId="{513B0D71-3CCC-4F94-A338-0B371F73A6B6}" destId="{D236AE6A-CFD7-4501-9D40-CED603E5623F}" srcOrd="0" destOrd="0" presId="urn:microsoft.com/office/officeart/2018/2/layout/IconVerticalSolidList"/>
    <dgm:cxn modelId="{A71E1007-1201-7F4F-9368-8A3CC4BDA07C}" type="presOf" srcId="{446709A5-A42B-F047-992B-09645E689AB7}" destId="{F9117A97-0637-8241-9C73-26B04D63F2A7}" srcOrd="0" destOrd="0" presId="urn:microsoft.com/office/officeart/2018/2/layout/IconVerticalSolidList"/>
    <dgm:cxn modelId="{B8537709-C340-490D-A93F-52570469C1D8}" srcId="{A55F2E93-3EA8-40C3-BB76-A47F26E89ADD}" destId="{40C4F488-19B8-4319-972D-C3AA7B0839EB}" srcOrd="4" destOrd="0" parTransId="{A5186AC3-1E51-45A8-8BD7-01DE0E8A7556}" sibTransId="{E77AB419-F08B-44DF-9FEA-39EAD22F02D9}"/>
    <dgm:cxn modelId="{E7666D26-7AA0-AD43-B17B-614EF99A652F}" type="presOf" srcId="{959B5BCB-D347-F244-8026-4EFC4A054902}" destId="{9E326EA2-1B4E-2948-B2EF-CB7D3C7109E5}" srcOrd="0" destOrd="0" presId="urn:microsoft.com/office/officeart/2018/2/layout/IconVerticalSolidList"/>
    <dgm:cxn modelId="{EBF84D43-FA33-49CA-852B-0F94E8D9D6F1}" srcId="{A55F2E93-3EA8-40C3-BB76-A47F26E89ADD}" destId="{513B0D71-3CCC-4F94-A338-0B371F73A6B6}" srcOrd="1" destOrd="0" parTransId="{B1D9DB78-9D78-4827-B287-95EDDB644E41}" sibTransId="{C6CC099B-CEE6-44BA-972D-35319C706ECB}"/>
    <dgm:cxn modelId="{A44A8643-F813-4519-BB16-D16832EA13BB}" srcId="{513B0D71-3CCC-4F94-A338-0B371F73A6B6}" destId="{401370F8-5595-42D6-90A1-C0662B070261}" srcOrd="1" destOrd="0" parTransId="{A91C1FCC-A987-46DC-A3B0-E79517084647}" sibTransId="{DDD12644-F1E6-4D37-B87B-11CF900E4107}"/>
    <dgm:cxn modelId="{298CA145-FC99-47A9-B453-6F4CB88C462E}" srcId="{513B0D71-3CCC-4F94-A338-0B371F73A6B6}" destId="{0CE64A54-469F-49CF-8BC6-B70F3D9C278D}" srcOrd="2" destOrd="0" parTransId="{835C90EC-C88D-4927-8457-180FB7A43645}" sibTransId="{7A175666-0593-43F3-AD16-2A320F19A108}"/>
    <dgm:cxn modelId="{2F1D0D4A-7A95-4E16-9E15-946DB3898217}" type="presOf" srcId="{40C4F488-19B8-4319-972D-C3AA7B0839EB}" destId="{EC945C78-F997-4C7A-B008-F7D1C2F94497}" srcOrd="0" destOrd="0" presId="urn:microsoft.com/office/officeart/2018/2/layout/IconVerticalSolidList"/>
    <dgm:cxn modelId="{DD8F3157-A590-4A65-9060-AE548084C38E}" type="presOf" srcId="{0CE64A54-469F-49CF-8BC6-B70F3D9C278D}" destId="{46EC9E17-FADE-415D-9056-9C9DF11E20EB}" srcOrd="0" destOrd="2" presId="urn:microsoft.com/office/officeart/2018/2/layout/IconVerticalSolidList"/>
    <dgm:cxn modelId="{BFE52576-C0D3-410A-AC7C-9D5C234115E2}" type="presOf" srcId="{401370F8-5595-42D6-90A1-C0662B070261}" destId="{46EC9E17-FADE-415D-9056-9C9DF11E20EB}" srcOrd="0" destOrd="1" presId="urn:microsoft.com/office/officeart/2018/2/layout/IconVerticalSolidList"/>
    <dgm:cxn modelId="{E50DA184-0034-4E6F-9906-5104100EE106}" type="presOf" srcId="{A55F2E93-3EA8-40C3-BB76-A47F26E89ADD}" destId="{695C0DB0-6D79-4980-8F43-DB662238092C}" srcOrd="0" destOrd="0" presId="urn:microsoft.com/office/officeart/2018/2/layout/IconVerticalSolidList"/>
    <dgm:cxn modelId="{EB4546A8-07BE-469D-827C-4B78155F5001}" srcId="{513B0D71-3CCC-4F94-A338-0B371F73A6B6}" destId="{FBD4BC37-C4BD-430E-87D9-DC901AE30A48}" srcOrd="0" destOrd="0" parTransId="{9980BB36-ED9F-4753-9A8C-E0D681206BAB}" sibTransId="{EF03C367-9368-444E-909E-C56D464281BF}"/>
    <dgm:cxn modelId="{294E1BB1-B458-AD47-8AC1-7D581C83582D}" srcId="{A55F2E93-3EA8-40C3-BB76-A47F26E89ADD}" destId="{446709A5-A42B-F047-992B-09645E689AB7}" srcOrd="0" destOrd="0" parTransId="{42C77DCC-11F3-F744-9BD5-B4950282E0EA}" sibTransId="{FB1A84F0-278E-F949-96A8-D55153A29382}"/>
    <dgm:cxn modelId="{9BDBD6DE-0300-4586-8E22-3C89C264CD7F}" srcId="{A55F2E93-3EA8-40C3-BB76-A47F26E89ADD}" destId="{D9968162-DB75-4A58-B530-C2E8F636A921}" srcOrd="3" destOrd="0" parTransId="{1CF2B64E-81F5-4F63-8713-7E00AB598ADF}" sibTransId="{D07E218B-CA36-42C1-8361-FC3426B4CD27}"/>
    <dgm:cxn modelId="{5AC70CDF-2D93-4B78-A8C3-94E752AA1B94}" type="presOf" srcId="{FBD4BC37-C4BD-430E-87D9-DC901AE30A48}" destId="{46EC9E17-FADE-415D-9056-9C9DF11E20EB}" srcOrd="0" destOrd="0" presId="urn:microsoft.com/office/officeart/2018/2/layout/IconVerticalSolidList"/>
    <dgm:cxn modelId="{B94AC0EA-E20F-1D46-8D2A-576B6ADC5F93}" srcId="{A55F2E93-3EA8-40C3-BB76-A47F26E89ADD}" destId="{959B5BCB-D347-F244-8026-4EFC4A054902}" srcOrd="2" destOrd="0" parTransId="{67B9CD30-C65A-9F41-84F6-4FAB74909ABB}" sibTransId="{EB318A93-D533-EE4C-942D-ACDF45F52A30}"/>
    <dgm:cxn modelId="{A63812EE-9A55-4296-9EBC-2ABF15AA20B6}" type="presOf" srcId="{D9968162-DB75-4A58-B530-C2E8F636A921}" destId="{018BAE17-6776-4C7F-8E09-45E4C6174E6C}" srcOrd="0" destOrd="0" presId="urn:microsoft.com/office/officeart/2018/2/layout/IconVerticalSolidList"/>
    <dgm:cxn modelId="{91CE6DAA-1E1A-ED42-8625-12F1A10D4320}" type="presParOf" srcId="{695C0DB0-6D79-4980-8F43-DB662238092C}" destId="{EF3D968B-D733-484C-B310-75E0D15CD276}" srcOrd="0" destOrd="0" presId="urn:microsoft.com/office/officeart/2018/2/layout/IconVerticalSolidList"/>
    <dgm:cxn modelId="{ABE8F1F4-004A-2D42-89AC-40ED7F45F773}" type="presParOf" srcId="{EF3D968B-D733-484C-B310-75E0D15CD276}" destId="{941CCC62-0709-C64B-82FB-3B86659EA4DD}" srcOrd="0" destOrd="0" presId="urn:microsoft.com/office/officeart/2018/2/layout/IconVerticalSolidList"/>
    <dgm:cxn modelId="{C32B5253-38CC-9347-8FF0-65A85E5D1985}" type="presParOf" srcId="{EF3D968B-D733-484C-B310-75E0D15CD276}" destId="{8D3CF348-EEFD-ED41-8383-DED0E484460F}" srcOrd="1" destOrd="0" presId="urn:microsoft.com/office/officeart/2018/2/layout/IconVerticalSolidList"/>
    <dgm:cxn modelId="{BE2B4C1C-DDC5-AA47-B988-D60BD8F4C01C}" type="presParOf" srcId="{EF3D968B-D733-484C-B310-75E0D15CD276}" destId="{024E4893-4838-7040-B04D-6CA81DA53ACA}" srcOrd="2" destOrd="0" presId="urn:microsoft.com/office/officeart/2018/2/layout/IconVerticalSolidList"/>
    <dgm:cxn modelId="{393DAEC0-4809-C44E-A38F-192837A14030}" type="presParOf" srcId="{EF3D968B-D733-484C-B310-75E0D15CD276}" destId="{F9117A97-0637-8241-9C73-26B04D63F2A7}" srcOrd="3" destOrd="0" presId="urn:microsoft.com/office/officeart/2018/2/layout/IconVerticalSolidList"/>
    <dgm:cxn modelId="{C6649548-8EA5-6847-AC93-24B9454428FD}" type="presParOf" srcId="{695C0DB0-6D79-4980-8F43-DB662238092C}" destId="{111FA21D-84CF-6544-AE33-A146A230D921}" srcOrd="1" destOrd="0" presId="urn:microsoft.com/office/officeart/2018/2/layout/IconVerticalSolidList"/>
    <dgm:cxn modelId="{8D403560-8B2E-4F0E-9F63-34331390F275}" type="presParOf" srcId="{695C0DB0-6D79-4980-8F43-DB662238092C}" destId="{B1B80683-7902-4161-863E-C099FBA74198}" srcOrd="2" destOrd="0" presId="urn:microsoft.com/office/officeart/2018/2/layout/IconVerticalSolidList"/>
    <dgm:cxn modelId="{3B3299A5-438D-4DDD-8D1C-913C519196A2}" type="presParOf" srcId="{B1B80683-7902-4161-863E-C099FBA74198}" destId="{E8CEBA4A-3567-4BFB-9C85-FA2F8BA6117F}" srcOrd="0" destOrd="0" presId="urn:microsoft.com/office/officeart/2018/2/layout/IconVerticalSolidList"/>
    <dgm:cxn modelId="{2B288450-4725-4B17-8C65-38DF6837A8A8}" type="presParOf" srcId="{B1B80683-7902-4161-863E-C099FBA74198}" destId="{9590DB07-73A1-4D95-80DA-83BCB717504F}" srcOrd="1" destOrd="0" presId="urn:microsoft.com/office/officeart/2018/2/layout/IconVerticalSolidList"/>
    <dgm:cxn modelId="{2DCF72F8-CDED-4321-96B7-B0A615623740}" type="presParOf" srcId="{B1B80683-7902-4161-863E-C099FBA74198}" destId="{754A17D0-B60E-4910-84E8-F9D800625D8D}" srcOrd="2" destOrd="0" presId="urn:microsoft.com/office/officeart/2018/2/layout/IconVerticalSolidList"/>
    <dgm:cxn modelId="{1F441ABB-184C-44EE-AB9D-A74B141E03A6}" type="presParOf" srcId="{B1B80683-7902-4161-863E-C099FBA74198}" destId="{D236AE6A-CFD7-4501-9D40-CED603E5623F}" srcOrd="3" destOrd="0" presId="urn:microsoft.com/office/officeart/2018/2/layout/IconVerticalSolidList"/>
    <dgm:cxn modelId="{9310E511-3F98-4261-A4CF-70C3D59A1C00}" type="presParOf" srcId="{B1B80683-7902-4161-863E-C099FBA74198}" destId="{46EC9E17-FADE-415D-9056-9C9DF11E20EB}" srcOrd="4" destOrd="0" presId="urn:microsoft.com/office/officeart/2018/2/layout/IconVerticalSolidList"/>
    <dgm:cxn modelId="{171D7858-E3AC-437F-AFA9-1521A408E397}" type="presParOf" srcId="{695C0DB0-6D79-4980-8F43-DB662238092C}" destId="{3C681315-C7C1-417E-966E-22ACEB65ED3D}" srcOrd="3" destOrd="0" presId="urn:microsoft.com/office/officeart/2018/2/layout/IconVerticalSolidList"/>
    <dgm:cxn modelId="{4E46C2FE-CA20-284D-9A14-483766A8DC13}" type="presParOf" srcId="{695C0DB0-6D79-4980-8F43-DB662238092C}" destId="{4A2FA8D4-E5CF-A740-8739-0376D929EB39}" srcOrd="4" destOrd="0" presId="urn:microsoft.com/office/officeart/2018/2/layout/IconVerticalSolidList"/>
    <dgm:cxn modelId="{E53C4649-84A0-2447-A8B4-54B461A996C6}" type="presParOf" srcId="{4A2FA8D4-E5CF-A740-8739-0376D929EB39}" destId="{3B35C85E-E8B8-C84A-98C6-92B27B0C8AF0}" srcOrd="0" destOrd="0" presId="urn:microsoft.com/office/officeart/2018/2/layout/IconVerticalSolidList"/>
    <dgm:cxn modelId="{2FC48592-12E5-4346-AB8C-24428098883B}" type="presParOf" srcId="{4A2FA8D4-E5CF-A740-8739-0376D929EB39}" destId="{117900E4-F91C-124A-B73B-6CC9E17F04D0}" srcOrd="1" destOrd="0" presId="urn:microsoft.com/office/officeart/2018/2/layout/IconVerticalSolidList"/>
    <dgm:cxn modelId="{6718E3FC-ABBB-C54B-9EEE-4316905743EA}" type="presParOf" srcId="{4A2FA8D4-E5CF-A740-8739-0376D929EB39}" destId="{E7BCF910-13B9-A74A-A2FB-4AAEFD6B7D0F}" srcOrd="2" destOrd="0" presId="urn:microsoft.com/office/officeart/2018/2/layout/IconVerticalSolidList"/>
    <dgm:cxn modelId="{111C1214-4E69-B648-AA68-D1E87290F884}" type="presParOf" srcId="{4A2FA8D4-E5CF-A740-8739-0376D929EB39}" destId="{9E326EA2-1B4E-2948-B2EF-CB7D3C7109E5}" srcOrd="3" destOrd="0" presId="urn:microsoft.com/office/officeart/2018/2/layout/IconVerticalSolidList"/>
    <dgm:cxn modelId="{1522BA38-3555-DF45-AC00-2CB63779C301}" type="presParOf" srcId="{695C0DB0-6D79-4980-8F43-DB662238092C}" destId="{9F1C2173-1CF5-F64B-A1AD-6201B27E398C}" srcOrd="5" destOrd="0" presId="urn:microsoft.com/office/officeart/2018/2/layout/IconVerticalSolidList"/>
    <dgm:cxn modelId="{59AA8DBF-7336-404B-8BC1-4BCBFDA106E8}" type="presParOf" srcId="{695C0DB0-6D79-4980-8F43-DB662238092C}" destId="{92272367-F2AE-4EB3-9BF5-17F2F621E7BA}" srcOrd="6" destOrd="0" presId="urn:microsoft.com/office/officeart/2018/2/layout/IconVerticalSolidList"/>
    <dgm:cxn modelId="{0CC7FFF9-F132-402E-9D24-2723E519FD47}" type="presParOf" srcId="{92272367-F2AE-4EB3-9BF5-17F2F621E7BA}" destId="{DB7B863B-6C49-4AF2-8719-5C8271C31F40}" srcOrd="0" destOrd="0" presId="urn:microsoft.com/office/officeart/2018/2/layout/IconVerticalSolidList"/>
    <dgm:cxn modelId="{83378B68-F429-45FE-9E49-C27C5FD1FD3C}" type="presParOf" srcId="{92272367-F2AE-4EB3-9BF5-17F2F621E7BA}" destId="{EC79A77A-D04B-4C82-BE48-D75EE924810F}" srcOrd="1" destOrd="0" presId="urn:microsoft.com/office/officeart/2018/2/layout/IconVerticalSolidList"/>
    <dgm:cxn modelId="{F0A2E8CF-CA4F-4BBE-A722-69748A7690CB}" type="presParOf" srcId="{92272367-F2AE-4EB3-9BF5-17F2F621E7BA}" destId="{8DD165F7-869E-4E6F-AA4F-C88E264EE2F7}" srcOrd="2" destOrd="0" presId="urn:microsoft.com/office/officeart/2018/2/layout/IconVerticalSolidList"/>
    <dgm:cxn modelId="{B197DA4C-BCCE-4C44-9994-87A067D10901}" type="presParOf" srcId="{92272367-F2AE-4EB3-9BF5-17F2F621E7BA}" destId="{018BAE17-6776-4C7F-8E09-45E4C6174E6C}" srcOrd="3" destOrd="0" presId="urn:microsoft.com/office/officeart/2018/2/layout/IconVerticalSolidList"/>
    <dgm:cxn modelId="{1A5F2C9B-F8E2-4BFF-A5E7-1E759F6B7ECB}" type="presParOf" srcId="{695C0DB0-6D79-4980-8F43-DB662238092C}" destId="{597ECA1A-47BB-4BC3-89F6-1C48747FD5A4}" srcOrd="7" destOrd="0" presId="urn:microsoft.com/office/officeart/2018/2/layout/IconVerticalSolidList"/>
    <dgm:cxn modelId="{B145D20D-BD0A-439D-A02A-122471B0851A}" type="presParOf" srcId="{695C0DB0-6D79-4980-8F43-DB662238092C}" destId="{0034AE23-4C9C-4DA7-A2D8-A0A2313A27B2}" srcOrd="8" destOrd="0" presId="urn:microsoft.com/office/officeart/2018/2/layout/IconVerticalSolidList"/>
    <dgm:cxn modelId="{72444B3D-FED6-45E8-B4B6-765565EDF58A}" type="presParOf" srcId="{0034AE23-4C9C-4DA7-A2D8-A0A2313A27B2}" destId="{75872C6F-E2D8-4379-86D9-CE598E6055F2}" srcOrd="0" destOrd="0" presId="urn:microsoft.com/office/officeart/2018/2/layout/IconVerticalSolidList"/>
    <dgm:cxn modelId="{C9E306B4-F951-4B70-A462-68BA716CB9E0}" type="presParOf" srcId="{0034AE23-4C9C-4DA7-A2D8-A0A2313A27B2}" destId="{C12E6B25-F301-4997-9DD2-CB0725FC60C0}" srcOrd="1" destOrd="0" presId="urn:microsoft.com/office/officeart/2018/2/layout/IconVerticalSolidList"/>
    <dgm:cxn modelId="{3DB1455E-4A29-4D28-B38B-C48363C12666}" type="presParOf" srcId="{0034AE23-4C9C-4DA7-A2D8-A0A2313A27B2}" destId="{052FECAF-5025-4DA6-BC6F-3CA1B19BC9BE}" srcOrd="2" destOrd="0" presId="urn:microsoft.com/office/officeart/2018/2/layout/IconVerticalSolidList"/>
    <dgm:cxn modelId="{AAA3F7E4-BAA2-4FE0-B3B2-848E8316256C}" type="presParOf" srcId="{0034AE23-4C9C-4DA7-A2D8-A0A2313A27B2}" destId="{EC945C78-F997-4C7A-B008-F7D1C2F9449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25FE00-3E2D-4EE6-BFDF-DC1BA9AC005F}" type="doc">
      <dgm:prSet loTypeId="urn:microsoft.com/office/officeart/2005/8/layout/process5" loCatId="process" qsTypeId="urn:microsoft.com/office/officeart/2005/8/quickstyle/simple1#2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6DC5BACC-D5BB-4081-AFF4-D1CF966D5267}">
      <dgm:prSet/>
      <dgm:spPr/>
      <dgm:t>
        <a:bodyPr/>
        <a:lstStyle/>
        <a:p>
          <a:r>
            <a:rPr lang="en-US" b="0"/>
            <a:t>Vigilancia activa</a:t>
          </a:r>
          <a:endParaRPr lang="en-US"/>
        </a:p>
      </dgm:t>
    </dgm:pt>
    <dgm:pt modelId="{6E80A283-2496-42EF-A8AB-60AC599FD163}" type="parTrans" cxnId="{1F92690E-EF79-4630-AF33-CC674C5D1998}">
      <dgm:prSet/>
      <dgm:spPr/>
      <dgm:t>
        <a:bodyPr/>
        <a:lstStyle/>
        <a:p>
          <a:endParaRPr lang="en-US"/>
        </a:p>
      </dgm:t>
    </dgm:pt>
    <dgm:pt modelId="{4D3D59C1-758E-4CA7-8837-7E6185BC8B8C}" type="sibTrans" cxnId="{1F92690E-EF79-4630-AF33-CC674C5D1998}">
      <dgm:prSet/>
      <dgm:spPr/>
      <dgm:t>
        <a:bodyPr/>
        <a:lstStyle/>
        <a:p>
          <a:endParaRPr lang="en-US"/>
        </a:p>
      </dgm:t>
    </dgm:pt>
    <dgm:pt modelId="{AC6BA8EA-51D4-433B-B198-FC3A7D2500FB}">
      <dgm:prSet/>
      <dgm:spPr/>
      <dgm:t>
        <a:bodyPr/>
        <a:lstStyle/>
        <a:p>
          <a:r>
            <a:rPr lang="en-US" b="0"/>
            <a:t>Criterios de notificacion estandarizados</a:t>
          </a:r>
          <a:endParaRPr lang="en-US"/>
        </a:p>
      </dgm:t>
    </dgm:pt>
    <dgm:pt modelId="{EF69C68E-784E-4101-BCCB-DE7DEA2EEDA5}" type="parTrans" cxnId="{C37C8B39-DB6D-4E9E-ACB6-B46BBEF4C5BF}">
      <dgm:prSet/>
      <dgm:spPr/>
      <dgm:t>
        <a:bodyPr/>
        <a:lstStyle/>
        <a:p>
          <a:endParaRPr lang="en-US"/>
        </a:p>
      </dgm:t>
    </dgm:pt>
    <dgm:pt modelId="{8BE42213-48A1-4F9F-9483-6CDA3E22092C}" type="sibTrans" cxnId="{C37C8B39-DB6D-4E9E-ACB6-B46BBEF4C5BF}">
      <dgm:prSet/>
      <dgm:spPr/>
      <dgm:t>
        <a:bodyPr/>
        <a:lstStyle/>
        <a:p>
          <a:endParaRPr lang="en-US"/>
        </a:p>
      </dgm:t>
    </dgm:pt>
    <dgm:pt modelId="{0F70F7B1-9270-4134-86D8-AFE31F6DA0D3}">
      <dgm:prSet/>
      <dgm:spPr/>
      <dgm:t>
        <a:bodyPr/>
        <a:lstStyle/>
        <a:p>
          <a:r>
            <a:rPr lang="en-US" b="0"/>
            <a:t>Indicadores que reflejen la realidad</a:t>
          </a:r>
          <a:endParaRPr lang="en-US"/>
        </a:p>
      </dgm:t>
    </dgm:pt>
    <dgm:pt modelId="{7A08364F-D20D-4744-B6EF-4161E67744B7}" type="parTrans" cxnId="{E2B54482-FE68-45B4-8BB5-FA02AD279E4F}">
      <dgm:prSet/>
      <dgm:spPr/>
      <dgm:t>
        <a:bodyPr/>
        <a:lstStyle/>
        <a:p>
          <a:endParaRPr lang="en-US"/>
        </a:p>
      </dgm:t>
    </dgm:pt>
    <dgm:pt modelId="{75745063-370C-48CD-A663-12CA1A6E1B4D}" type="sibTrans" cxnId="{E2B54482-FE68-45B4-8BB5-FA02AD279E4F}">
      <dgm:prSet/>
      <dgm:spPr/>
      <dgm:t>
        <a:bodyPr/>
        <a:lstStyle/>
        <a:p>
          <a:endParaRPr lang="en-US"/>
        </a:p>
      </dgm:t>
    </dgm:pt>
    <dgm:pt modelId="{E2B02FBE-17B4-4E42-8A91-1C6FB435AF2D}" type="pres">
      <dgm:prSet presAssocID="{7125FE00-3E2D-4EE6-BFDF-DC1BA9AC005F}" presName="diagram" presStyleCnt="0">
        <dgm:presLayoutVars>
          <dgm:dir/>
          <dgm:resizeHandles val="exact"/>
        </dgm:presLayoutVars>
      </dgm:prSet>
      <dgm:spPr/>
    </dgm:pt>
    <dgm:pt modelId="{6234587F-9BBC-8847-AB8C-6228570EB57A}" type="pres">
      <dgm:prSet presAssocID="{6DC5BACC-D5BB-4081-AFF4-D1CF966D5267}" presName="node" presStyleLbl="node1" presStyleIdx="0" presStyleCnt="3">
        <dgm:presLayoutVars>
          <dgm:bulletEnabled val="1"/>
        </dgm:presLayoutVars>
      </dgm:prSet>
      <dgm:spPr/>
    </dgm:pt>
    <dgm:pt modelId="{D2715670-D19C-6141-A380-26E912DCC76F}" type="pres">
      <dgm:prSet presAssocID="{4D3D59C1-758E-4CA7-8837-7E6185BC8B8C}" presName="sibTrans" presStyleLbl="sibTrans2D1" presStyleIdx="0" presStyleCnt="2"/>
      <dgm:spPr/>
    </dgm:pt>
    <dgm:pt modelId="{8E488E5C-E4CD-2140-A1F9-E9B55AB1A054}" type="pres">
      <dgm:prSet presAssocID="{4D3D59C1-758E-4CA7-8837-7E6185BC8B8C}" presName="connectorText" presStyleLbl="sibTrans2D1" presStyleIdx="0" presStyleCnt="2"/>
      <dgm:spPr/>
    </dgm:pt>
    <dgm:pt modelId="{6066BE9D-21D6-5A43-BAC1-4E3E0F1F9502}" type="pres">
      <dgm:prSet presAssocID="{AC6BA8EA-51D4-433B-B198-FC3A7D2500FB}" presName="node" presStyleLbl="node1" presStyleIdx="1" presStyleCnt="3">
        <dgm:presLayoutVars>
          <dgm:bulletEnabled val="1"/>
        </dgm:presLayoutVars>
      </dgm:prSet>
      <dgm:spPr/>
    </dgm:pt>
    <dgm:pt modelId="{23967842-8BC8-8949-814A-55D8C7D055AF}" type="pres">
      <dgm:prSet presAssocID="{8BE42213-48A1-4F9F-9483-6CDA3E22092C}" presName="sibTrans" presStyleLbl="sibTrans2D1" presStyleIdx="1" presStyleCnt="2"/>
      <dgm:spPr/>
    </dgm:pt>
    <dgm:pt modelId="{A61B9251-B6BD-874F-938F-84CC3B8BC204}" type="pres">
      <dgm:prSet presAssocID="{8BE42213-48A1-4F9F-9483-6CDA3E22092C}" presName="connectorText" presStyleLbl="sibTrans2D1" presStyleIdx="1" presStyleCnt="2"/>
      <dgm:spPr/>
    </dgm:pt>
    <dgm:pt modelId="{97801F87-60F3-F646-B19F-5F526E5403EC}" type="pres">
      <dgm:prSet presAssocID="{0F70F7B1-9270-4134-86D8-AFE31F6DA0D3}" presName="node" presStyleLbl="node1" presStyleIdx="2" presStyleCnt="3">
        <dgm:presLayoutVars>
          <dgm:bulletEnabled val="1"/>
        </dgm:presLayoutVars>
      </dgm:prSet>
      <dgm:spPr/>
    </dgm:pt>
  </dgm:ptLst>
  <dgm:cxnLst>
    <dgm:cxn modelId="{1CDCAF0B-EC27-924A-9EED-7868E9B089AC}" type="presOf" srcId="{6DC5BACC-D5BB-4081-AFF4-D1CF966D5267}" destId="{6234587F-9BBC-8847-AB8C-6228570EB57A}" srcOrd="0" destOrd="0" presId="urn:microsoft.com/office/officeart/2005/8/layout/process5"/>
    <dgm:cxn modelId="{1F92690E-EF79-4630-AF33-CC674C5D1998}" srcId="{7125FE00-3E2D-4EE6-BFDF-DC1BA9AC005F}" destId="{6DC5BACC-D5BB-4081-AFF4-D1CF966D5267}" srcOrd="0" destOrd="0" parTransId="{6E80A283-2496-42EF-A8AB-60AC599FD163}" sibTransId="{4D3D59C1-758E-4CA7-8837-7E6185BC8B8C}"/>
    <dgm:cxn modelId="{F46C071F-AB71-154D-A857-7D98E0E33DF2}" type="presOf" srcId="{4D3D59C1-758E-4CA7-8837-7E6185BC8B8C}" destId="{D2715670-D19C-6141-A380-26E912DCC76F}" srcOrd="0" destOrd="0" presId="urn:microsoft.com/office/officeart/2005/8/layout/process5"/>
    <dgm:cxn modelId="{C37C8B39-DB6D-4E9E-ACB6-B46BBEF4C5BF}" srcId="{7125FE00-3E2D-4EE6-BFDF-DC1BA9AC005F}" destId="{AC6BA8EA-51D4-433B-B198-FC3A7D2500FB}" srcOrd="1" destOrd="0" parTransId="{EF69C68E-784E-4101-BCCB-DE7DEA2EEDA5}" sibTransId="{8BE42213-48A1-4F9F-9483-6CDA3E22092C}"/>
    <dgm:cxn modelId="{70C4F57B-FF8D-F544-B546-DFD6414DE812}" type="presOf" srcId="{8BE42213-48A1-4F9F-9483-6CDA3E22092C}" destId="{23967842-8BC8-8949-814A-55D8C7D055AF}" srcOrd="0" destOrd="0" presId="urn:microsoft.com/office/officeart/2005/8/layout/process5"/>
    <dgm:cxn modelId="{E2B54482-FE68-45B4-8BB5-FA02AD279E4F}" srcId="{7125FE00-3E2D-4EE6-BFDF-DC1BA9AC005F}" destId="{0F70F7B1-9270-4134-86D8-AFE31F6DA0D3}" srcOrd="2" destOrd="0" parTransId="{7A08364F-D20D-4744-B6EF-4161E67744B7}" sibTransId="{75745063-370C-48CD-A663-12CA1A6E1B4D}"/>
    <dgm:cxn modelId="{D8E90A97-C4BC-B943-A3E4-BE1DB4662E5B}" type="presOf" srcId="{7125FE00-3E2D-4EE6-BFDF-DC1BA9AC005F}" destId="{E2B02FBE-17B4-4E42-8A91-1C6FB435AF2D}" srcOrd="0" destOrd="0" presId="urn:microsoft.com/office/officeart/2005/8/layout/process5"/>
    <dgm:cxn modelId="{F082B1A7-5A89-6342-80BF-21B45F5AC817}" type="presOf" srcId="{AC6BA8EA-51D4-433B-B198-FC3A7D2500FB}" destId="{6066BE9D-21D6-5A43-BAC1-4E3E0F1F9502}" srcOrd="0" destOrd="0" presId="urn:microsoft.com/office/officeart/2005/8/layout/process5"/>
    <dgm:cxn modelId="{6086A2D2-57AC-DA42-9D9E-FD4341EBE6D7}" type="presOf" srcId="{8BE42213-48A1-4F9F-9483-6CDA3E22092C}" destId="{A61B9251-B6BD-874F-938F-84CC3B8BC204}" srcOrd="1" destOrd="0" presId="urn:microsoft.com/office/officeart/2005/8/layout/process5"/>
    <dgm:cxn modelId="{051CD9D9-2571-B14B-8622-8DBBE45439C2}" type="presOf" srcId="{0F70F7B1-9270-4134-86D8-AFE31F6DA0D3}" destId="{97801F87-60F3-F646-B19F-5F526E5403EC}" srcOrd="0" destOrd="0" presId="urn:microsoft.com/office/officeart/2005/8/layout/process5"/>
    <dgm:cxn modelId="{B8A687DC-4DDC-F64C-BC65-E67A36E156EF}" type="presOf" srcId="{4D3D59C1-758E-4CA7-8837-7E6185BC8B8C}" destId="{8E488E5C-E4CD-2140-A1F9-E9B55AB1A054}" srcOrd="1" destOrd="0" presId="urn:microsoft.com/office/officeart/2005/8/layout/process5"/>
    <dgm:cxn modelId="{703D609C-E140-1B46-8D71-387FD6FF306F}" type="presParOf" srcId="{E2B02FBE-17B4-4E42-8A91-1C6FB435AF2D}" destId="{6234587F-9BBC-8847-AB8C-6228570EB57A}" srcOrd="0" destOrd="0" presId="urn:microsoft.com/office/officeart/2005/8/layout/process5"/>
    <dgm:cxn modelId="{E43638B0-FF53-5747-9BBB-796E3D812CF5}" type="presParOf" srcId="{E2B02FBE-17B4-4E42-8A91-1C6FB435AF2D}" destId="{D2715670-D19C-6141-A380-26E912DCC76F}" srcOrd="1" destOrd="0" presId="urn:microsoft.com/office/officeart/2005/8/layout/process5"/>
    <dgm:cxn modelId="{CDFB4FD0-C9A6-FB4B-A46B-DCD259D57DE8}" type="presParOf" srcId="{D2715670-D19C-6141-A380-26E912DCC76F}" destId="{8E488E5C-E4CD-2140-A1F9-E9B55AB1A054}" srcOrd="0" destOrd="0" presId="urn:microsoft.com/office/officeart/2005/8/layout/process5"/>
    <dgm:cxn modelId="{87E4CCDB-6A4C-B447-AF1E-197ADD50D5BE}" type="presParOf" srcId="{E2B02FBE-17B4-4E42-8A91-1C6FB435AF2D}" destId="{6066BE9D-21D6-5A43-BAC1-4E3E0F1F9502}" srcOrd="2" destOrd="0" presId="urn:microsoft.com/office/officeart/2005/8/layout/process5"/>
    <dgm:cxn modelId="{BE63B89D-61B3-A147-861A-0330C41E8255}" type="presParOf" srcId="{E2B02FBE-17B4-4E42-8A91-1C6FB435AF2D}" destId="{23967842-8BC8-8949-814A-55D8C7D055AF}" srcOrd="3" destOrd="0" presId="urn:microsoft.com/office/officeart/2005/8/layout/process5"/>
    <dgm:cxn modelId="{B473B445-B453-774B-BFFA-8D4D411A2E8C}" type="presParOf" srcId="{23967842-8BC8-8949-814A-55D8C7D055AF}" destId="{A61B9251-B6BD-874F-938F-84CC3B8BC204}" srcOrd="0" destOrd="0" presId="urn:microsoft.com/office/officeart/2005/8/layout/process5"/>
    <dgm:cxn modelId="{531F6147-3A08-284F-B0AA-F2ED7C0568D2}" type="presParOf" srcId="{E2B02FBE-17B4-4E42-8A91-1C6FB435AF2D}" destId="{97801F87-60F3-F646-B19F-5F526E5403EC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66C52B-1755-4A26-A018-CA49D854FC9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7BB8B7A-55CA-45E9-A736-25A6DE8F9A6F}">
      <dgm:prSet/>
      <dgm:spPr/>
      <dgm:t>
        <a:bodyPr/>
        <a:lstStyle/>
        <a:p>
          <a:r>
            <a:rPr lang="es-CL" b="1"/>
            <a:t>Indicadores de resultado</a:t>
          </a:r>
          <a:endParaRPr lang="en-US"/>
        </a:p>
      </dgm:t>
    </dgm:pt>
    <dgm:pt modelId="{DA23DF51-A0B0-4FE3-A8BE-CCFCE1EDC4AE}" type="parTrans" cxnId="{E479A582-8A74-45B7-89FA-D42C33F9383F}">
      <dgm:prSet/>
      <dgm:spPr/>
      <dgm:t>
        <a:bodyPr/>
        <a:lstStyle/>
        <a:p>
          <a:endParaRPr lang="en-US"/>
        </a:p>
      </dgm:t>
    </dgm:pt>
    <dgm:pt modelId="{7F793769-877F-424B-99C8-969E882312FA}" type="sibTrans" cxnId="{E479A582-8A74-45B7-89FA-D42C33F9383F}">
      <dgm:prSet/>
      <dgm:spPr/>
      <dgm:t>
        <a:bodyPr/>
        <a:lstStyle/>
        <a:p>
          <a:endParaRPr lang="en-US"/>
        </a:p>
      </dgm:t>
    </dgm:pt>
    <dgm:pt modelId="{A4E54A34-1218-4A34-A4B7-5518901C74BD}">
      <dgm:prSet/>
      <dgm:spPr/>
      <dgm:t>
        <a:bodyPr/>
        <a:lstStyle/>
        <a:p>
          <a:r>
            <a:rPr lang="es-CL"/>
            <a:t>Evalúan:</a:t>
          </a:r>
          <a:endParaRPr lang="en-US"/>
        </a:p>
      </dgm:t>
    </dgm:pt>
    <dgm:pt modelId="{351AA166-D228-44E6-BE93-E4144FFE6814}" type="parTrans" cxnId="{00F91278-2C8D-4477-886F-18ECE1664EBB}">
      <dgm:prSet/>
      <dgm:spPr/>
      <dgm:t>
        <a:bodyPr/>
        <a:lstStyle/>
        <a:p>
          <a:endParaRPr lang="en-US"/>
        </a:p>
      </dgm:t>
    </dgm:pt>
    <dgm:pt modelId="{510258C0-EA91-42B8-B800-D89CB7009FBA}" type="sibTrans" cxnId="{00F91278-2C8D-4477-886F-18ECE1664EBB}">
      <dgm:prSet/>
      <dgm:spPr/>
      <dgm:t>
        <a:bodyPr/>
        <a:lstStyle/>
        <a:p>
          <a:endParaRPr lang="en-US"/>
        </a:p>
      </dgm:t>
    </dgm:pt>
    <dgm:pt modelId="{F9E7DCF0-CCD8-490D-817B-91C9BA417743}">
      <dgm:prSet/>
      <dgm:spPr/>
      <dgm:t>
        <a:bodyPr/>
        <a:lstStyle/>
        <a:p>
          <a:r>
            <a:rPr lang="es-CL"/>
            <a:t>Tasas de IAAS en grupos de pacientes </a:t>
          </a:r>
          <a:endParaRPr lang="en-US"/>
        </a:p>
      </dgm:t>
    </dgm:pt>
    <dgm:pt modelId="{3AF62809-0399-484E-ABE9-1110FCF0270B}" type="parTrans" cxnId="{ED047B71-AAEF-4DC1-B55F-5F0615E20ECE}">
      <dgm:prSet/>
      <dgm:spPr/>
      <dgm:t>
        <a:bodyPr/>
        <a:lstStyle/>
        <a:p>
          <a:endParaRPr lang="en-US"/>
        </a:p>
      </dgm:t>
    </dgm:pt>
    <dgm:pt modelId="{44D81F6C-BB92-4B41-A89C-5446FF22186F}" type="sibTrans" cxnId="{ED047B71-AAEF-4DC1-B55F-5F0615E20ECE}">
      <dgm:prSet/>
      <dgm:spPr/>
      <dgm:t>
        <a:bodyPr/>
        <a:lstStyle/>
        <a:p>
          <a:endParaRPr lang="en-US"/>
        </a:p>
      </dgm:t>
    </dgm:pt>
    <dgm:pt modelId="{B03DA655-5068-4A95-845D-96586703225B}">
      <dgm:prSet/>
      <dgm:spPr/>
      <dgm:t>
        <a:bodyPr/>
        <a:lstStyle/>
        <a:p>
          <a:r>
            <a:rPr lang="es-CL"/>
            <a:t>Tasas de IAAS asociadas a procedimientos invasivos</a:t>
          </a:r>
          <a:endParaRPr lang="en-US"/>
        </a:p>
      </dgm:t>
    </dgm:pt>
    <dgm:pt modelId="{9697C6F4-1972-4134-A0B1-857AD5F411C9}" type="parTrans" cxnId="{4BEB0BB7-7406-42DF-B0E6-8D224FBCA7C4}">
      <dgm:prSet/>
      <dgm:spPr/>
      <dgm:t>
        <a:bodyPr/>
        <a:lstStyle/>
        <a:p>
          <a:endParaRPr lang="en-US"/>
        </a:p>
      </dgm:t>
    </dgm:pt>
    <dgm:pt modelId="{58BCBB39-B60A-4F72-8DE6-CE27DECF7F82}" type="sibTrans" cxnId="{4BEB0BB7-7406-42DF-B0E6-8D224FBCA7C4}">
      <dgm:prSet/>
      <dgm:spPr/>
      <dgm:t>
        <a:bodyPr/>
        <a:lstStyle/>
        <a:p>
          <a:endParaRPr lang="en-US"/>
        </a:p>
      </dgm:t>
    </dgm:pt>
    <dgm:pt modelId="{A6133BC3-68A1-4803-A248-9DDB6DB8A548}">
      <dgm:prSet/>
      <dgm:spPr/>
      <dgm:t>
        <a:bodyPr/>
        <a:lstStyle/>
        <a:p>
          <a:r>
            <a:rPr lang="es-CL"/>
            <a:t>Bacteriemias asociadas a catéter. </a:t>
          </a:r>
          <a:endParaRPr lang="en-US"/>
        </a:p>
      </dgm:t>
    </dgm:pt>
    <dgm:pt modelId="{39BA7EB9-2F37-4A57-830D-91A9CD063FCC}" type="parTrans" cxnId="{6180F930-6BB8-4379-913D-024C7EC059AA}">
      <dgm:prSet/>
      <dgm:spPr/>
      <dgm:t>
        <a:bodyPr/>
        <a:lstStyle/>
        <a:p>
          <a:endParaRPr lang="en-US"/>
        </a:p>
      </dgm:t>
    </dgm:pt>
    <dgm:pt modelId="{B3B05F55-EEDC-4522-954E-703D128115A8}" type="sibTrans" cxnId="{6180F930-6BB8-4379-913D-024C7EC059AA}">
      <dgm:prSet/>
      <dgm:spPr/>
      <dgm:t>
        <a:bodyPr/>
        <a:lstStyle/>
        <a:p>
          <a:endParaRPr lang="en-US"/>
        </a:p>
      </dgm:t>
    </dgm:pt>
    <dgm:pt modelId="{83D3AC0E-8F00-4FED-B713-33B7221E8274}">
      <dgm:prSet/>
      <dgm:spPr/>
      <dgm:t>
        <a:bodyPr/>
        <a:lstStyle/>
        <a:p>
          <a:r>
            <a:rPr lang="es-CL"/>
            <a:t>Infecciones urinarias asociadas a cateteres urinarios permanentes</a:t>
          </a:r>
          <a:endParaRPr lang="en-US"/>
        </a:p>
      </dgm:t>
    </dgm:pt>
    <dgm:pt modelId="{1965F2E0-8501-46C2-B337-115ADCEF9A33}" type="parTrans" cxnId="{6ACD325F-9353-4797-878F-BE81A85F4665}">
      <dgm:prSet/>
      <dgm:spPr/>
      <dgm:t>
        <a:bodyPr/>
        <a:lstStyle/>
        <a:p>
          <a:endParaRPr lang="en-US"/>
        </a:p>
      </dgm:t>
    </dgm:pt>
    <dgm:pt modelId="{E9097622-BF2E-4A44-A1AE-406D4C3C560F}" type="sibTrans" cxnId="{6ACD325F-9353-4797-878F-BE81A85F4665}">
      <dgm:prSet/>
      <dgm:spPr/>
      <dgm:t>
        <a:bodyPr/>
        <a:lstStyle/>
        <a:p>
          <a:endParaRPr lang="en-US"/>
        </a:p>
      </dgm:t>
    </dgm:pt>
    <dgm:pt modelId="{F9A937E4-3E69-4122-8360-6B6D4AFA78F2}">
      <dgm:prSet/>
      <dgm:spPr/>
      <dgm:t>
        <a:bodyPr/>
        <a:lstStyle/>
        <a:p>
          <a:r>
            <a:rPr lang="es-CL"/>
            <a:t>Neumonías asociadas a ventilación mecanica. </a:t>
          </a:r>
          <a:endParaRPr lang="en-US"/>
        </a:p>
      </dgm:t>
    </dgm:pt>
    <dgm:pt modelId="{827DB6DD-B0F4-43EE-AB33-01E840DA9B0E}" type="parTrans" cxnId="{8A444FAC-F511-4997-BDE2-F4C8B0A55D50}">
      <dgm:prSet/>
      <dgm:spPr/>
      <dgm:t>
        <a:bodyPr/>
        <a:lstStyle/>
        <a:p>
          <a:endParaRPr lang="en-US"/>
        </a:p>
      </dgm:t>
    </dgm:pt>
    <dgm:pt modelId="{73BB69D7-6966-4E22-81A5-848FD75076A3}" type="sibTrans" cxnId="{8A444FAC-F511-4997-BDE2-F4C8B0A55D50}">
      <dgm:prSet/>
      <dgm:spPr/>
      <dgm:t>
        <a:bodyPr/>
        <a:lstStyle/>
        <a:p>
          <a:endParaRPr lang="en-US"/>
        </a:p>
      </dgm:t>
    </dgm:pt>
    <dgm:pt modelId="{31430620-8E14-44CA-95FC-7EE458E84274}">
      <dgm:prSet/>
      <dgm:spPr/>
      <dgm:t>
        <a:bodyPr/>
        <a:lstStyle/>
        <a:p>
          <a:r>
            <a:rPr lang="es-CL"/>
            <a:t>Tasas de infección de sitio quirurgico. </a:t>
          </a:r>
          <a:endParaRPr lang="en-US"/>
        </a:p>
      </dgm:t>
    </dgm:pt>
    <dgm:pt modelId="{16364B2D-0870-4272-83A6-6B2CD8C813CF}" type="parTrans" cxnId="{8F8DD83D-FE19-4023-8444-22EC476F01C5}">
      <dgm:prSet/>
      <dgm:spPr/>
      <dgm:t>
        <a:bodyPr/>
        <a:lstStyle/>
        <a:p>
          <a:endParaRPr lang="en-US"/>
        </a:p>
      </dgm:t>
    </dgm:pt>
    <dgm:pt modelId="{69E5FC77-FD30-4C3B-B995-E4437F7105DC}" type="sibTrans" cxnId="{8F8DD83D-FE19-4023-8444-22EC476F01C5}">
      <dgm:prSet/>
      <dgm:spPr/>
      <dgm:t>
        <a:bodyPr/>
        <a:lstStyle/>
        <a:p>
          <a:endParaRPr lang="en-US"/>
        </a:p>
      </dgm:t>
    </dgm:pt>
    <dgm:pt modelId="{A53D6AF2-E75B-4547-B115-76772BC9F333}">
      <dgm:prSet/>
      <dgm:spPr/>
      <dgm:t>
        <a:bodyPr/>
        <a:lstStyle/>
        <a:p>
          <a:r>
            <a:rPr lang="es-CL"/>
            <a:t>Brotes epidémicos de IAAS</a:t>
          </a:r>
          <a:endParaRPr lang="en-US"/>
        </a:p>
      </dgm:t>
    </dgm:pt>
    <dgm:pt modelId="{67C29BE8-3569-43AE-8DDF-EFCD43A42048}" type="parTrans" cxnId="{6B80D824-B0BD-4D2E-8C71-AFC5D967BA6D}">
      <dgm:prSet/>
      <dgm:spPr/>
      <dgm:t>
        <a:bodyPr/>
        <a:lstStyle/>
        <a:p>
          <a:endParaRPr lang="en-US"/>
        </a:p>
      </dgm:t>
    </dgm:pt>
    <dgm:pt modelId="{C2D697B0-E1C8-4CC4-B3D5-F895CE4F208B}" type="sibTrans" cxnId="{6B80D824-B0BD-4D2E-8C71-AFC5D967BA6D}">
      <dgm:prSet/>
      <dgm:spPr/>
      <dgm:t>
        <a:bodyPr/>
        <a:lstStyle/>
        <a:p>
          <a:endParaRPr lang="en-US"/>
        </a:p>
      </dgm:t>
    </dgm:pt>
    <dgm:pt modelId="{796098C5-3BE9-8646-92C6-F537D99DA073}" type="pres">
      <dgm:prSet presAssocID="{3166C52B-1755-4A26-A018-CA49D854FC9A}" presName="linear" presStyleCnt="0">
        <dgm:presLayoutVars>
          <dgm:animLvl val="lvl"/>
          <dgm:resizeHandles val="exact"/>
        </dgm:presLayoutVars>
      </dgm:prSet>
      <dgm:spPr/>
    </dgm:pt>
    <dgm:pt modelId="{90EDD7E8-28A4-E74E-800F-8AC86B006CFB}" type="pres">
      <dgm:prSet presAssocID="{97BB8B7A-55CA-45E9-A736-25A6DE8F9A6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D4A7FD3-4483-8A46-BD57-0E80A3043FFA}" type="pres">
      <dgm:prSet presAssocID="{7F793769-877F-424B-99C8-969E882312FA}" presName="spacer" presStyleCnt="0"/>
      <dgm:spPr/>
    </dgm:pt>
    <dgm:pt modelId="{F2F388D6-8E68-9F4E-ACFD-9F840759CD78}" type="pres">
      <dgm:prSet presAssocID="{A4E54A34-1218-4A34-A4B7-5518901C74B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EDB9E6C-6DF0-3547-8E26-DDED51A15027}" type="pres">
      <dgm:prSet presAssocID="{A4E54A34-1218-4A34-A4B7-5518901C74B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897151C-5EFF-554E-A76A-0A9F3D8FAF6D}" type="presOf" srcId="{F9A937E4-3E69-4122-8360-6B6D4AFA78F2}" destId="{4EDB9E6C-6DF0-3547-8E26-DDED51A15027}" srcOrd="0" destOrd="4" presId="urn:microsoft.com/office/officeart/2005/8/layout/vList2"/>
    <dgm:cxn modelId="{6B80D824-B0BD-4D2E-8C71-AFC5D967BA6D}" srcId="{A4E54A34-1218-4A34-A4B7-5518901C74BD}" destId="{A53D6AF2-E75B-4547-B115-76772BC9F333}" srcOrd="3" destOrd="0" parTransId="{67C29BE8-3569-43AE-8DDF-EFCD43A42048}" sibTransId="{C2D697B0-E1C8-4CC4-B3D5-F895CE4F208B}"/>
    <dgm:cxn modelId="{6180F930-6BB8-4379-913D-024C7EC059AA}" srcId="{B03DA655-5068-4A95-845D-96586703225B}" destId="{A6133BC3-68A1-4803-A248-9DDB6DB8A548}" srcOrd="0" destOrd="0" parTransId="{39BA7EB9-2F37-4A57-830D-91A9CD063FCC}" sibTransId="{B3B05F55-EEDC-4522-954E-703D128115A8}"/>
    <dgm:cxn modelId="{8F8DD83D-FE19-4023-8444-22EC476F01C5}" srcId="{A4E54A34-1218-4A34-A4B7-5518901C74BD}" destId="{31430620-8E14-44CA-95FC-7EE458E84274}" srcOrd="2" destOrd="0" parTransId="{16364B2D-0870-4272-83A6-6B2CD8C813CF}" sibTransId="{69E5FC77-FD30-4C3B-B995-E4437F7105DC}"/>
    <dgm:cxn modelId="{6ACD325F-9353-4797-878F-BE81A85F4665}" srcId="{B03DA655-5068-4A95-845D-96586703225B}" destId="{83D3AC0E-8F00-4FED-B713-33B7221E8274}" srcOrd="1" destOrd="0" parTransId="{1965F2E0-8501-46C2-B337-115ADCEF9A33}" sibTransId="{E9097622-BF2E-4A44-A1AE-406D4C3C560F}"/>
    <dgm:cxn modelId="{778D726F-1D93-F840-A5DF-770594046968}" type="presOf" srcId="{3166C52B-1755-4A26-A018-CA49D854FC9A}" destId="{796098C5-3BE9-8646-92C6-F537D99DA073}" srcOrd="0" destOrd="0" presId="urn:microsoft.com/office/officeart/2005/8/layout/vList2"/>
    <dgm:cxn modelId="{ED047B71-AAEF-4DC1-B55F-5F0615E20ECE}" srcId="{A4E54A34-1218-4A34-A4B7-5518901C74BD}" destId="{F9E7DCF0-CCD8-490D-817B-91C9BA417743}" srcOrd="0" destOrd="0" parTransId="{3AF62809-0399-484E-ABE9-1110FCF0270B}" sibTransId="{44D81F6C-BB92-4B41-A89C-5446FF22186F}"/>
    <dgm:cxn modelId="{00F91278-2C8D-4477-886F-18ECE1664EBB}" srcId="{3166C52B-1755-4A26-A018-CA49D854FC9A}" destId="{A4E54A34-1218-4A34-A4B7-5518901C74BD}" srcOrd="1" destOrd="0" parTransId="{351AA166-D228-44E6-BE93-E4144FFE6814}" sibTransId="{510258C0-EA91-42B8-B800-D89CB7009FBA}"/>
    <dgm:cxn modelId="{E479A582-8A74-45B7-89FA-D42C33F9383F}" srcId="{3166C52B-1755-4A26-A018-CA49D854FC9A}" destId="{97BB8B7A-55CA-45E9-A736-25A6DE8F9A6F}" srcOrd="0" destOrd="0" parTransId="{DA23DF51-A0B0-4FE3-A8BE-CCFCE1EDC4AE}" sibTransId="{7F793769-877F-424B-99C8-969E882312FA}"/>
    <dgm:cxn modelId="{E4DABD8A-7D3F-C048-AA87-E599DD4AC3D8}" type="presOf" srcId="{83D3AC0E-8F00-4FED-B713-33B7221E8274}" destId="{4EDB9E6C-6DF0-3547-8E26-DDED51A15027}" srcOrd="0" destOrd="3" presId="urn:microsoft.com/office/officeart/2005/8/layout/vList2"/>
    <dgm:cxn modelId="{4912F797-4801-D44F-9E1E-2E9C5436CE40}" type="presOf" srcId="{97BB8B7A-55CA-45E9-A736-25A6DE8F9A6F}" destId="{90EDD7E8-28A4-E74E-800F-8AC86B006CFB}" srcOrd="0" destOrd="0" presId="urn:microsoft.com/office/officeart/2005/8/layout/vList2"/>
    <dgm:cxn modelId="{19D1EB98-2955-6F4B-AED3-EDDEC58475D5}" type="presOf" srcId="{31430620-8E14-44CA-95FC-7EE458E84274}" destId="{4EDB9E6C-6DF0-3547-8E26-DDED51A15027}" srcOrd="0" destOrd="5" presId="urn:microsoft.com/office/officeart/2005/8/layout/vList2"/>
    <dgm:cxn modelId="{18695D9F-C6E1-8A49-9BC2-9CF994293515}" type="presOf" srcId="{A4E54A34-1218-4A34-A4B7-5518901C74BD}" destId="{F2F388D6-8E68-9F4E-ACFD-9F840759CD78}" srcOrd="0" destOrd="0" presId="urn:microsoft.com/office/officeart/2005/8/layout/vList2"/>
    <dgm:cxn modelId="{8A444FAC-F511-4997-BDE2-F4C8B0A55D50}" srcId="{B03DA655-5068-4A95-845D-96586703225B}" destId="{F9A937E4-3E69-4122-8360-6B6D4AFA78F2}" srcOrd="2" destOrd="0" parTransId="{827DB6DD-B0F4-43EE-AB33-01E840DA9B0E}" sibTransId="{73BB69D7-6966-4E22-81A5-848FD75076A3}"/>
    <dgm:cxn modelId="{FF9782AC-8A85-1741-ACDA-8E47C955E6A1}" type="presOf" srcId="{A53D6AF2-E75B-4547-B115-76772BC9F333}" destId="{4EDB9E6C-6DF0-3547-8E26-DDED51A15027}" srcOrd="0" destOrd="6" presId="urn:microsoft.com/office/officeart/2005/8/layout/vList2"/>
    <dgm:cxn modelId="{4BEB0BB7-7406-42DF-B0E6-8D224FBCA7C4}" srcId="{A4E54A34-1218-4A34-A4B7-5518901C74BD}" destId="{B03DA655-5068-4A95-845D-96586703225B}" srcOrd="1" destOrd="0" parTransId="{9697C6F4-1972-4134-A0B1-857AD5F411C9}" sibTransId="{58BCBB39-B60A-4F72-8DE6-CE27DECF7F82}"/>
    <dgm:cxn modelId="{3814B8D9-8316-814F-9B70-5E14D148CACE}" type="presOf" srcId="{B03DA655-5068-4A95-845D-96586703225B}" destId="{4EDB9E6C-6DF0-3547-8E26-DDED51A15027}" srcOrd="0" destOrd="1" presId="urn:microsoft.com/office/officeart/2005/8/layout/vList2"/>
    <dgm:cxn modelId="{32C77BDC-0E29-C948-B070-1C1330356C32}" type="presOf" srcId="{A6133BC3-68A1-4803-A248-9DDB6DB8A548}" destId="{4EDB9E6C-6DF0-3547-8E26-DDED51A15027}" srcOrd="0" destOrd="2" presId="urn:microsoft.com/office/officeart/2005/8/layout/vList2"/>
    <dgm:cxn modelId="{8394C2F9-3130-E047-9F2B-88BE609A4B71}" type="presOf" srcId="{F9E7DCF0-CCD8-490D-817B-91C9BA417743}" destId="{4EDB9E6C-6DF0-3547-8E26-DDED51A15027}" srcOrd="0" destOrd="0" presId="urn:microsoft.com/office/officeart/2005/8/layout/vList2"/>
    <dgm:cxn modelId="{1EE89913-7829-3342-BAA6-E4B95E24D2CE}" type="presParOf" srcId="{796098C5-3BE9-8646-92C6-F537D99DA073}" destId="{90EDD7E8-28A4-E74E-800F-8AC86B006CFB}" srcOrd="0" destOrd="0" presId="urn:microsoft.com/office/officeart/2005/8/layout/vList2"/>
    <dgm:cxn modelId="{0996E1C9-E8B2-854A-AC12-45700FA77DEA}" type="presParOf" srcId="{796098C5-3BE9-8646-92C6-F537D99DA073}" destId="{DD4A7FD3-4483-8A46-BD57-0E80A3043FFA}" srcOrd="1" destOrd="0" presId="urn:microsoft.com/office/officeart/2005/8/layout/vList2"/>
    <dgm:cxn modelId="{48F602AA-9565-8D4A-A555-D543195B9204}" type="presParOf" srcId="{796098C5-3BE9-8646-92C6-F537D99DA073}" destId="{F2F388D6-8E68-9F4E-ACFD-9F840759CD78}" srcOrd="2" destOrd="0" presId="urn:microsoft.com/office/officeart/2005/8/layout/vList2"/>
    <dgm:cxn modelId="{440536CC-7B69-0D4A-8AE1-24185CDA216E}" type="presParOf" srcId="{796098C5-3BE9-8646-92C6-F537D99DA073}" destId="{4EDB9E6C-6DF0-3547-8E26-DDED51A1502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FE72D5-A794-4FA5-A828-4A1295C6045A}" type="doc">
      <dgm:prSet loTypeId="urn:microsoft.com/office/officeart/2005/8/layout/cycle1" loCatId="cycle" qsTypeId="urn:microsoft.com/office/officeart/2005/8/quickstyle/simple1#3" qsCatId="simple" csTypeId="urn:microsoft.com/office/officeart/2005/8/colors/colorful5#2" csCatId="colorful"/>
      <dgm:spPr/>
      <dgm:t>
        <a:bodyPr/>
        <a:lstStyle/>
        <a:p>
          <a:endParaRPr lang="en-US"/>
        </a:p>
      </dgm:t>
    </dgm:pt>
    <dgm:pt modelId="{EC3D0F1B-95E9-465E-9BC7-173D4CD3C768}">
      <dgm:prSet custT="1"/>
      <dgm:spPr/>
      <dgm:t>
        <a:bodyPr/>
        <a:lstStyle/>
        <a:p>
          <a:r>
            <a:rPr lang="en-US" sz="1800" dirty="0" err="1"/>
            <a:t>Estratificación</a:t>
          </a:r>
          <a:r>
            <a:rPr lang="en-US" sz="1800" dirty="0"/>
            <a:t> </a:t>
          </a:r>
          <a:r>
            <a:rPr lang="en-US" sz="1800" dirty="0" err="1"/>
            <a:t>por</a:t>
          </a:r>
          <a:r>
            <a:rPr lang="en-US" sz="1800" dirty="0"/>
            <a:t> </a:t>
          </a:r>
          <a:r>
            <a:rPr lang="en-US" sz="1800" dirty="0" err="1"/>
            <a:t>riesgo</a:t>
          </a:r>
          <a:endParaRPr lang="en-US" sz="1800" dirty="0"/>
        </a:p>
      </dgm:t>
    </dgm:pt>
    <dgm:pt modelId="{87E6373C-36E9-4E70-A4B9-3A408DD85E04}" type="parTrans" cxnId="{5E068F33-041E-466C-B593-B0A04E2841ED}">
      <dgm:prSet/>
      <dgm:spPr/>
      <dgm:t>
        <a:bodyPr/>
        <a:lstStyle/>
        <a:p>
          <a:endParaRPr lang="en-US" sz="2000"/>
        </a:p>
      </dgm:t>
    </dgm:pt>
    <dgm:pt modelId="{D0A08FED-DFD2-4D26-8989-2FA96E5436E9}" type="sibTrans" cxnId="{5E068F33-041E-466C-B593-B0A04E2841ED}">
      <dgm:prSet/>
      <dgm:spPr/>
      <dgm:t>
        <a:bodyPr/>
        <a:lstStyle/>
        <a:p>
          <a:endParaRPr lang="en-US" sz="2000"/>
        </a:p>
      </dgm:t>
    </dgm:pt>
    <dgm:pt modelId="{C4CBD98E-7B00-41AA-A97E-CEA0F1E1E4B9}">
      <dgm:prSet custT="1"/>
      <dgm:spPr/>
      <dgm:t>
        <a:bodyPr/>
        <a:lstStyle/>
        <a:p>
          <a:r>
            <a:rPr lang="en-US" sz="2000"/>
            <a:t>Definiciones</a:t>
          </a:r>
        </a:p>
      </dgm:t>
    </dgm:pt>
    <dgm:pt modelId="{77396976-F121-463D-8B28-E971D5CBAA71}" type="parTrans" cxnId="{785BB6BF-29AC-4C51-935A-A40DB58A5424}">
      <dgm:prSet/>
      <dgm:spPr/>
      <dgm:t>
        <a:bodyPr/>
        <a:lstStyle/>
        <a:p>
          <a:endParaRPr lang="en-US" sz="2000"/>
        </a:p>
      </dgm:t>
    </dgm:pt>
    <dgm:pt modelId="{54ACA29B-0248-4E3A-8344-806B2182D5DF}" type="sibTrans" cxnId="{785BB6BF-29AC-4C51-935A-A40DB58A5424}">
      <dgm:prSet/>
      <dgm:spPr/>
      <dgm:t>
        <a:bodyPr/>
        <a:lstStyle/>
        <a:p>
          <a:endParaRPr lang="en-US" sz="2000"/>
        </a:p>
      </dgm:t>
    </dgm:pt>
    <dgm:pt modelId="{9D9EC106-411B-4807-A023-1B8404B97830}">
      <dgm:prSet custT="1"/>
      <dgm:spPr/>
      <dgm:t>
        <a:bodyPr/>
        <a:lstStyle/>
        <a:p>
          <a:r>
            <a:rPr lang="en-US" sz="2000"/>
            <a:t>Separación entre IHO superficiales y profundas</a:t>
          </a:r>
        </a:p>
      </dgm:t>
    </dgm:pt>
    <dgm:pt modelId="{CCF7A531-4A7C-4AEE-821A-EDFB08FE72C3}" type="parTrans" cxnId="{307BA816-A69B-4DAA-9BE6-1BFD6A68C28F}">
      <dgm:prSet/>
      <dgm:spPr/>
      <dgm:t>
        <a:bodyPr/>
        <a:lstStyle/>
        <a:p>
          <a:endParaRPr lang="en-US" sz="2000"/>
        </a:p>
      </dgm:t>
    </dgm:pt>
    <dgm:pt modelId="{70A72EB1-5D96-47D5-9843-8933765FB29F}" type="sibTrans" cxnId="{307BA816-A69B-4DAA-9BE6-1BFD6A68C28F}">
      <dgm:prSet/>
      <dgm:spPr/>
      <dgm:t>
        <a:bodyPr/>
        <a:lstStyle/>
        <a:p>
          <a:endParaRPr lang="en-US" sz="2000"/>
        </a:p>
      </dgm:t>
    </dgm:pt>
    <dgm:pt modelId="{E63C6337-C687-4EE2-BF5A-FD7C1C3061ED}">
      <dgm:prSet custT="1"/>
      <dgm:spPr/>
      <dgm:t>
        <a:bodyPr/>
        <a:lstStyle/>
        <a:p>
          <a:r>
            <a:rPr lang="en-US" sz="2000"/>
            <a:t>Vigilancia post-alta</a:t>
          </a:r>
        </a:p>
      </dgm:t>
    </dgm:pt>
    <dgm:pt modelId="{C8073308-FA87-483B-9F99-0293AF588C62}" type="parTrans" cxnId="{C4D7F7AE-5CE4-46FE-A97D-4F2650A84A3D}">
      <dgm:prSet/>
      <dgm:spPr/>
      <dgm:t>
        <a:bodyPr/>
        <a:lstStyle/>
        <a:p>
          <a:endParaRPr lang="en-US" sz="2000"/>
        </a:p>
      </dgm:t>
    </dgm:pt>
    <dgm:pt modelId="{B2930419-9F3F-4C54-AA1E-16C37DAD8E0F}" type="sibTrans" cxnId="{C4D7F7AE-5CE4-46FE-A97D-4F2650A84A3D}">
      <dgm:prSet/>
      <dgm:spPr/>
      <dgm:t>
        <a:bodyPr/>
        <a:lstStyle/>
        <a:p>
          <a:endParaRPr lang="en-US" sz="2000"/>
        </a:p>
      </dgm:t>
    </dgm:pt>
    <dgm:pt modelId="{AB769811-9691-4EB4-815A-329770BFA4B7}">
      <dgm:prSet custT="1"/>
      <dgm:spPr/>
      <dgm:t>
        <a:bodyPr/>
        <a:lstStyle/>
        <a:p>
          <a:r>
            <a:rPr lang="en-US" sz="2000"/>
            <a:t>Vigilancia en pacientes ambulatorios</a:t>
          </a:r>
        </a:p>
      </dgm:t>
    </dgm:pt>
    <dgm:pt modelId="{965EC64F-1C62-4C21-A0BD-CF06480DE5D9}" type="parTrans" cxnId="{1460E54E-A3B3-4B6C-B2A3-CB7D8DCCB335}">
      <dgm:prSet/>
      <dgm:spPr/>
      <dgm:t>
        <a:bodyPr/>
        <a:lstStyle/>
        <a:p>
          <a:endParaRPr lang="en-US" sz="2000"/>
        </a:p>
      </dgm:t>
    </dgm:pt>
    <dgm:pt modelId="{BEBCBBEA-E3EC-4ABC-A34B-A0DEB8BBDEB4}" type="sibTrans" cxnId="{1460E54E-A3B3-4B6C-B2A3-CB7D8DCCB335}">
      <dgm:prSet/>
      <dgm:spPr/>
      <dgm:t>
        <a:bodyPr/>
        <a:lstStyle/>
        <a:p>
          <a:endParaRPr lang="en-US" sz="2000"/>
        </a:p>
      </dgm:t>
    </dgm:pt>
    <dgm:pt modelId="{163A6B84-A858-46D2-B894-451A1ED1AB70}">
      <dgm:prSet custT="1"/>
      <dgm:spPr/>
      <dgm:t>
        <a:bodyPr/>
        <a:lstStyle/>
        <a:p>
          <a:r>
            <a:rPr lang="en-US" sz="2000"/>
            <a:t>Tasas por cirujano</a:t>
          </a:r>
        </a:p>
      </dgm:t>
    </dgm:pt>
    <dgm:pt modelId="{F59CECC6-2A7A-41B1-8897-41D44168A41A}" type="parTrans" cxnId="{E0D9A49C-1BBD-4797-B102-A00CF8E20678}">
      <dgm:prSet/>
      <dgm:spPr/>
      <dgm:t>
        <a:bodyPr/>
        <a:lstStyle/>
        <a:p>
          <a:endParaRPr lang="en-US" sz="2000"/>
        </a:p>
      </dgm:t>
    </dgm:pt>
    <dgm:pt modelId="{92767E8A-D81D-4F14-91AA-5B8A80571FBD}" type="sibTrans" cxnId="{E0D9A49C-1BBD-4797-B102-A00CF8E20678}">
      <dgm:prSet/>
      <dgm:spPr/>
      <dgm:t>
        <a:bodyPr/>
        <a:lstStyle/>
        <a:p>
          <a:endParaRPr lang="en-US" sz="2000"/>
        </a:p>
      </dgm:t>
    </dgm:pt>
    <dgm:pt modelId="{CBAC4587-5D06-904E-954F-46E15DD0A04B}" type="pres">
      <dgm:prSet presAssocID="{85FE72D5-A794-4FA5-A828-4A1295C6045A}" presName="cycle" presStyleCnt="0">
        <dgm:presLayoutVars>
          <dgm:dir/>
          <dgm:resizeHandles val="exact"/>
        </dgm:presLayoutVars>
      </dgm:prSet>
      <dgm:spPr/>
    </dgm:pt>
    <dgm:pt modelId="{CA9895EC-8FAA-DC49-AF6B-E48F6F61C23F}" type="pres">
      <dgm:prSet presAssocID="{EC3D0F1B-95E9-465E-9BC7-173D4CD3C768}" presName="dummy" presStyleCnt="0"/>
      <dgm:spPr/>
    </dgm:pt>
    <dgm:pt modelId="{A1227081-E335-334D-B2EA-CC1DB6EDBB52}" type="pres">
      <dgm:prSet presAssocID="{EC3D0F1B-95E9-465E-9BC7-173D4CD3C768}" presName="node" presStyleLbl="revTx" presStyleIdx="0" presStyleCnt="6" custRadScaleRad="102814" custRadScaleInc="14163">
        <dgm:presLayoutVars>
          <dgm:bulletEnabled val="1"/>
        </dgm:presLayoutVars>
      </dgm:prSet>
      <dgm:spPr/>
    </dgm:pt>
    <dgm:pt modelId="{0E105D2F-9C85-F041-8DA6-DD0016B2109B}" type="pres">
      <dgm:prSet presAssocID="{D0A08FED-DFD2-4D26-8989-2FA96E5436E9}" presName="sibTrans" presStyleLbl="node1" presStyleIdx="0" presStyleCnt="6"/>
      <dgm:spPr/>
    </dgm:pt>
    <dgm:pt modelId="{BDF44FE3-BE46-FD47-B254-057710E0BBB4}" type="pres">
      <dgm:prSet presAssocID="{C4CBD98E-7B00-41AA-A97E-CEA0F1E1E4B9}" presName="dummy" presStyleCnt="0"/>
      <dgm:spPr/>
    </dgm:pt>
    <dgm:pt modelId="{219FE116-BE98-3B4A-B107-B060A8D25021}" type="pres">
      <dgm:prSet presAssocID="{C4CBD98E-7B00-41AA-A97E-CEA0F1E1E4B9}" presName="node" presStyleLbl="revTx" presStyleIdx="1" presStyleCnt="6">
        <dgm:presLayoutVars>
          <dgm:bulletEnabled val="1"/>
        </dgm:presLayoutVars>
      </dgm:prSet>
      <dgm:spPr/>
    </dgm:pt>
    <dgm:pt modelId="{F856A073-17C4-824A-AA64-8EEEF845E0ED}" type="pres">
      <dgm:prSet presAssocID="{54ACA29B-0248-4E3A-8344-806B2182D5DF}" presName="sibTrans" presStyleLbl="node1" presStyleIdx="1" presStyleCnt="6"/>
      <dgm:spPr/>
    </dgm:pt>
    <dgm:pt modelId="{848F622B-7C89-6A49-9940-3392C827BA64}" type="pres">
      <dgm:prSet presAssocID="{9D9EC106-411B-4807-A023-1B8404B97830}" presName="dummy" presStyleCnt="0"/>
      <dgm:spPr/>
    </dgm:pt>
    <dgm:pt modelId="{23FF0E56-19BC-204B-A212-F6B28B413F5B}" type="pres">
      <dgm:prSet presAssocID="{9D9EC106-411B-4807-A023-1B8404B97830}" presName="node" presStyleLbl="revTx" presStyleIdx="2" presStyleCnt="6">
        <dgm:presLayoutVars>
          <dgm:bulletEnabled val="1"/>
        </dgm:presLayoutVars>
      </dgm:prSet>
      <dgm:spPr/>
    </dgm:pt>
    <dgm:pt modelId="{CC08A6A0-2820-5D4C-BB68-68E4E9D9A953}" type="pres">
      <dgm:prSet presAssocID="{70A72EB1-5D96-47D5-9843-8933765FB29F}" presName="sibTrans" presStyleLbl="node1" presStyleIdx="2" presStyleCnt="6"/>
      <dgm:spPr/>
    </dgm:pt>
    <dgm:pt modelId="{D99751C0-34ED-0147-AEFC-EF896B441DEA}" type="pres">
      <dgm:prSet presAssocID="{E63C6337-C687-4EE2-BF5A-FD7C1C3061ED}" presName="dummy" presStyleCnt="0"/>
      <dgm:spPr/>
    </dgm:pt>
    <dgm:pt modelId="{650880F3-4DD2-1D4E-9511-2EA97DDD7E05}" type="pres">
      <dgm:prSet presAssocID="{E63C6337-C687-4EE2-BF5A-FD7C1C3061ED}" presName="node" presStyleLbl="revTx" presStyleIdx="3" presStyleCnt="6">
        <dgm:presLayoutVars>
          <dgm:bulletEnabled val="1"/>
        </dgm:presLayoutVars>
      </dgm:prSet>
      <dgm:spPr/>
    </dgm:pt>
    <dgm:pt modelId="{44C10CDA-04B2-304C-9070-F3A3AF94A520}" type="pres">
      <dgm:prSet presAssocID="{B2930419-9F3F-4C54-AA1E-16C37DAD8E0F}" presName="sibTrans" presStyleLbl="node1" presStyleIdx="3" presStyleCnt="6"/>
      <dgm:spPr/>
    </dgm:pt>
    <dgm:pt modelId="{7165E651-661D-BC4C-AA5B-D692616306FE}" type="pres">
      <dgm:prSet presAssocID="{AB769811-9691-4EB4-815A-329770BFA4B7}" presName="dummy" presStyleCnt="0"/>
      <dgm:spPr/>
    </dgm:pt>
    <dgm:pt modelId="{1EFC975D-5EC3-D64D-B9F3-9538F11AB0BF}" type="pres">
      <dgm:prSet presAssocID="{AB769811-9691-4EB4-815A-329770BFA4B7}" presName="node" presStyleLbl="revTx" presStyleIdx="4" presStyleCnt="6">
        <dgm:presLayoutVars>
          <dgm:bulletEnabled val="1"/>
        </dgm:presLayoutVars>
      </dgm:prSet>
      <dgm:spPr/>
    </dgm:pt>
    <dgm:pt modelId="{60CB34E8-E257-6446-87A5-88BE0B27AC25}" type="pres">
      <dgm:prSet presAssocID="{BEBCBBEA-E3EC-4ABC-A34B-A0DEB8BBDEB4}" presName="sibTrans" presStyleLbl="node1" presStyleIdx="4" presStyleCnt="6"/>
      <dgm:spPr/>
    </dgm:pt>
    <dgm:pt modelId="{157628C3-4082-9D44-8164-6353353F1074}" type="pres">
      <dgm:prSet presAssocID="{163A6B84-A858-46D2-B894-451A1ED1AB70}" presName="dummy" presStyleCnt="0"/>
      <dgm:spPr/>
    </dgm:pt>
    <dgm:pt modelId="{5746AC46-3A93-B84F-9A7A-236F0E1FC0A0}" type="pres">
      <dgm:prSet presAssocID="{163A6B84-A858-46D2-B894-451A1ED1AB70}" presName="node" presStyleLbl="revTx" presStyleIdx="5" presStyleCnt="6">
        <dgm:presLayoutVars>
          <dgm:bulletEnabled val="1"/>
        </dgm:presLayoutVars>
      </dgm:prSet>
      <dgm:spPr/>
    </dgm:pt>
    <dgm:pt modelId="{1A969805-E074-1447-8589-37E3DAAF9804}" type="pres">
      <dgm:prSet presAssocID="{92767E8A-D81D-4F14-91AA-5B8A80571FBD}" presName="sibTrans" presStyleLbl="node1" presStyleIdx="5" presStyleCnt="6"/>
      <dgm:spPr/>
    </dgm:pt>
  </dgm:ptLst>
  <dgm:cxnLst>
    <dgm:cxn modelId="{6E995D0E-4FA9-5644-AB9E-8D4AD815BC25}" type="presOf" srcId="{163A6B84-A858-46D2-B894-451A1ED1AB70}" destId="{5746AC46-3A93-B84F-9A7A-236F0E1FC0A0}" srcOrd="0" destOrd="0" presId="urn:microsoft.com/office/officeart/2005/8/layout/cycle1"/>
    <dgm:cxn modelId="{755EC60E-1FF2-EB40-A88A-3A03E17ED36C}" type="presOf" srcId="{E63C6337-C687-4EE2-BF5A-FD7C1C3061ED}" destId="{650880F3-4DD2-1D4E-9511-2EA97DDD7E05}" srcOrd="0" destOrd="0" presId="urn:microsoft.com/office/officeart/2005/8/layout/cycle1"/>
    <dgm:cxn modelId="{307BA816-A69B-4DAA-9BE6-1BFD6A68C28F}" srcId="{85FE72D5-A794-4FA5-A828-4A1295C6045A}" destId="{9D9EC106-411B-4807-A023-1B8404B97830}" srcOrd="2" destOrd="0" parTransId="{CCF7A531-4A7C-4AEE-821A-EDFB08FE72C3}" sibTransId="{70A72EB1-5D96-47D5-9843-8933765FB29F}"/>
    <dgm:cxn modelId="{DAC20529-A6F6-AE45-BC70-C984D11BFC7C}" type="presOf" srcId="{85FE72D5-A794-4FA5-A828-4A1295C6045A}" destId="{CBAC4587-5D06-904E-954F-46E15DD0A04B}" srcOrd="0" destOrd="0" presId="urn:microsoft.com/office/officeart/2005/8/layout/cycle1"/>
    <dgm:cxn modelId="{EB58242C-984B-FF4B-B21A-6815310057F7}" type="presOf" srcId="{BEBCBBEA-E3EC-4ABC-A34B-A0DEB8BBDEB4}" destId="{60CB34E8-E257-6446-87A5-88BE0B27AC25}" srcOrd="0" destOrd="0" presId="urn:microsoft.com/office/officeart/2005/8/layout/cycle1"/>
    <dgm:cxn modelId="{8902732C-BC61-AA4B-A4CD-ADD756A27FD7}" type="presOf" srcId="{70A72EB1-5D96-47D5-9843-8933765FB29F}" destId="{CC08A6A0-2820-5D4C-BB68-68E4E9D9A953}" srcOrd="0" destOrd="0" presId="urn:microsoft.com/office/officeart/2005/8/layout/cycle1"/>
    <dgm:cxn modelId="{5E068F33-041E-466C-B593-B0A04E2841ED}" srcId="{85FE72D5-A794-4FA5-A828-4A1295C6045A}" destId="{EC3D0F1B-95E9-465E-9BC7-173D4CD3C768}" srcOrd="0" destOrd="0" parTransId="{87E6373C-36E9-4E70-A4B9-3A408DD85E04}" sibTransId="{D0A08FED-DFD2-4D26-8989-2FA96E5436E9}"/>
    <dgm:cxn modelId="{1460E54E-A3B3-4B6C-B2A3-CB7D8DCCB335}" srcId="{85FE72D5-A794-4FA5-A828-4A1295C6045A}" destId="{AB769811-9691-4EB4-815A-329770BFA4B7}" srcOrd="4" destOrd="0" parTransId="{965EC64F-1C62-4C21-A0BD-CF06480DE5D9}" sibTransId="{BEBCBBEA-E3EC-4ABC-A34B-A0DEB8BBDEB4}"/>
    <dgm:cxn modelId="{26204155-545E-F543-9BBD-914107D601C9}" type="presOf" srcId="{AB769811-9691-4EB4-815A-329770BFA4B7}" destId="{1EFC975D-5EC3-D64D-B9F3-9538F11AB0BF}" srcOrd="0" destOrd="0" presId="urn:microsoft.com/office/officeart/2005/8/layout/cycle1"/>
    <dgm:cxn modelId="{14F16459-0276-F24D-A4CC-54F57E6C22C5}" type="presOf" srcId="{D0A08FED-DFD2-4D26-8989-2FA96E5436E9}" destId="{0E105D2F-9C85-F041-8DA6-DD0016B2109B}" srcOrd="0" destOrd="0" presId="urn:microsoft.com/office/officeart/2005/8/layout/cycle1"/>
    <dgm:cxn modelId="{5B876F98-E730-4D4D-84A2-77DC062E2213}" type="presOf" srcId="{54ACA29B-0248-4E3A-8344-806B2182D5DF}" destId="{F856A073-17C4-824A-AA64-8EEEF845E0ED}" srcOrd="0" destOrd="0" presId="urn:microsoft.com/office/officeart/2005/8/layout/cycle1"/>
    <dgm:cxn modelId="{E0D9A49C-1BBD-4797-B102-A00CF8E20678}" srcId="{85FE72D5-A794-4FA5-A828-4A1295C6045A}" destId="{163A6B84-A858-46D2-B894-451A1ED1AB70}" srcOrd="5" destOrd="0" parTransId="{F59CECC6-2A7A-41B1-8897-41D44168A41A}" sibTransId="{92767E8A-D81D-4F14-91AA-5B8A80571FBD}"/>
    <dgm:cxn modelId="{751477A8-4E46-A84E-918B-702710CEEA4E}" type="presOf" srcId="{9D9EC106-411B-4807-A023-1B8404B97830}" destId="{23FF0E56-19BC-204B-A212-F6B28B413F5B}" srcOrd="0" destOrd="0" presId="urn:microsoft.com/office/officeart/2005/8/layout/cycle1"/>
    <dgm:cxn modelId="{C4D7F7AE-5CE4-46FE-A97D-4F2650A84A3D}" srcId="{85FE72D5-A794-4FA5-A828-4A1295C6045A}" destId="{E63C6337-C687-4EE2-BF5A-FD7C1C3061ED}" srcOrd="3" destOrd="0" parTransId="{C8073308-FA87-483B-9F99-0293AF588C62}" sibTransId="{B2930419-9F3F-4C54-AA1E-16C37DAD8E0F}"/>
    <dgm:cxn modelId="{785BB6BF-29AC-4C51-935A-A40DB58A5424}" srcId="{85FE72D5-A794-4FA5-A828-4A1295C6045A}" destId="{C4CBD98E-7B00-41AA-A97E-CEA0F1E1E4B9}" srcOrd="1" destOrd="0" parTransId="{77396976-F121-463D-8B28-E971D5CBAA71}" sibTransId="{54ACA29B-0248-4E3A-8344-806B2182D5DF}"/>
    <dgm:cxn modelId="{EE3099CC-278D-BE49-B958-A4B6CFA3B080}" type="presOf" srcId="{92767E8A-D81D-4F14-91AA-5B8A80571FBD}" destId="{1A969805-E074-1447-8589-37E3DAAF9804}" srcOrd="0" destOrd="0" presId="urn:microsoft.com/office/officeart/2005/8/layout/cycle1"/>
    <dgm:cxn modelId="{4B7141CE-DC80-4A47-A16D-5B3DB6CDA2A1}" type="presOf" srcId="{B2930419-9F3F-4C54-AA1E-16C37DAD8E0F}" destId="{44C10CDA-04B2-304C-9070-F3A3AF94A520}" srcOrd="0" destOrd="0" presId="urn:microsoft.com/office/officeart/2005/8/layout/cycle1"/>
    <dgm:cxn modelId="{0E2069EB-4DB4-4E4B-929A-FCAD48250B34}" type="presOf" srcId="{EC3D0F1B-95E9-465E-9BC7-173D4CD3C768}" destId="{A1227081-E335-334D-B2EA-CC1DB6EDBB52}" srcOrd="0" destOrd="0" presId="urn:microsoft.com/office/officeart/2005/8/layout/cycle1"/>
    <dgm:cxn modelId="{6BE47DF4-AA45-6842-A8D4-8DF41AAAF2C9}" type="presOf" srcId="{C4CBD98E-7B00-41AA-A97E-CEA0F1E1E4B9}" destId="{219FE116-BE98-3B4A-B107-B060A8D25021}" srcOrd="0" destOrd="0" presId="urn:microsoft.com/office/officeart/2005/8/layout/cycle1"/>
    <dgm:cxn modelId="{FC28388C-6926-D141-8C56-F86664B165FC}" type="presParOf" srcId="{CBAC4587-5D06-904E-954F-46E15DD0A04B}" destId="{CA9895EC-8FAA-DC49-AF6B-E48F6F61C23F}" srcOrd="0" destOrd="0" presId="urn:microsoft.com/office/officeart/2005/8/layout/cycle1"/>
    <dgm:cxn modelId="{85EC3F47-83C0-2D48-828F-2BBA3EEA2444}" type="presParOf" srcId="{CBAC4587-5D06-904E-954F-46E15DD0A04B}" destId="{A1227081-E335-334D-B2EA-CC1DB6EDBB52}" srcOrd="1" destOrd="0" presId="urn:microsoft.com/office/officeart/2005/8/layout/cycle1"/>
    <dgm:cxn modelId="{183AD80B-1BB3-2C40-8D13-6ED4C3930012}" type="presParOf" srcId="{CBAC4587-5D06-904E-954F-46E15DD0A04B}" destId="{0E105D2F-9C85-F041-8DA6-DD0016B2109B}" srcOrd="2" destOrd="0" presId="urn:microsoft.com/office/officeart/2005/8/layout/cycle1"/>
    <dgm:cxn modelId="{3915752B-3E4D-5D40-A107-72E565A23F69}" type="presParOf" srcId="{CBAC4587-5D06-904E-954F-46E15DD0A04B}" destId="{BDF44FE3-BE46-FD47-B254-057710E0BBB4}" srcOrd="3" destOrd="0" presId="urn:microsoft.com/office/officeart/2005/8/layout/cycle1"/>
    <dgm:cxn modelId="{0D1C8D09-DCB0-CD4D-9DED-B875387E5B8B}" type="presParOf" srcId="{CBAC4587-5D06-904E-954F-46E15DD0A04B}" destId="{219FE116-BE98-3B4A-B107-B060A8D25021}" srcOrd="4" destOrd="0" presId="urn:microsoft.com/office/officeart/2005/8/layout/cycle1"/>
    <dgm:cxn modelId="{4DE97953-BF89-EB4D-9890-3C51352D5467}" type="presParOf" srcId="{CBAC4587-5D06-904E-954F-46E15DD0A04B}" destId="{F856A073-17C4-824A-AA64-8EEEF845E0ED}" srcOrd="5" destOrd="0" presId="urn:microsoft.com/office/officeart/2005/8/layout/cycle1"/>
    <dgm:cxn modelId="{E7AB040D-B666-E84B-A779-794BA6A0F830}" type="presParOf" srcId="{CBAC4587-5D06-904E-954F-46E15DD0A04B}" destId="{848F622B-7C89-6A49-9940-3392C827BA64}" srcOrd="6" destOrd="0" presId="urn:microsoft.com/office/officeart/2005/8/layout/cycle1"/>
    <dgm:cxn modelId="{B94A71AD-6EBA-DD47-A6EB-00CBE041BAF2}" type="presParOf" srcId="{CBAC4587-5D06-904E-954F-46E15DD0A04B}" destId="{23FF0E56-19BC-204B-A212-F6B28B413F5B}" srcOrd="7" destOrd="0" presId="urn:microsoft.com/office/officeart/2005/8/layout/cycle1"/>
    <dgm:cxn modelId="{9031BBB1-6F2B-2747-AC6D-D5B10DE9849B}" type="presParOf" srcId="{CBAC4587-5D06-904E-954F-46E15DD0A04B}" destId="{CC08A6A0-2820-5D4C-BB68-68E4E9D9A953}" srcOrd="8" destOrd="0" presId="urn:microsoft.com/office/officeart/2005/8/layout/cycle1"/>
    <dgm:cxn modelId="{8FBAD373-3C83-0041-AF81-5971069DEBA4}" type="presParOf" srcId="{CBAC4587-5D06-904E-954F-46E15DD0A04B}" destId="{D99751C0-34ED-0147-AEFC-EF896B441DEA}" srcOrd="9" destOrd="0" presId="urn:microsoft.com/office/officeart/2005/8/layout/cycle1"/>
    <dgm:cxn modelId="{B599C1DB-6BBC-4747-AA1C-69B4B8043E1A}" type="presParOf" srcId="{CBAC4587-5D06-904E-954F-46E15DD0A04B}" destId="{650880F3-4DD2-1D4E-9511-2EA97DDD7E05}" srcOrd="10" destOrd="0" presId="urn:microsoft.com/office/officeart/2005/8/layout/cycle1"/>
    <dgm:cxn modelId="{E7DFF8F9-BD45-1C46-A416-F1796540ECAF}" type="presParOf" srcId="{CBAC4587-5D06-904E-954F-46E15DD0A04B}" destId="{44C10CDA-04B2-304C-9070-F3A3AF94A520}" srcOrd="11" destOrd="0" presId="urn:microsoft.com/office/officeart/2005/8/layout/cycle1"/>
    <dgm:cxn modelId="{1AC477C5-9CF9-664B-AD89-C8E3109C6D72}" type="presParOf" srcId="{CBAC4587-5D06-904E-954F-46E15DD0A04B}" destId="{7165E651-661D-BC4C-AA5B-D692616306FE}" srcOrd="12" destOrd="0" presId="urn:microsoft.com/office/officeart/2005/8/layout/cycle1"/>
    <dgm:cxn modelId="{E3060825-5572-9A4A-8855-1AE0BDBC6326}" type="presParOf" srcId="{CBAC4587-5D06-904E-954F-46E15DD0A04B}" destId="{1EFC975D-5EC3-D64D-B9F3-9538F11AB0BF}" srcOrd="13" destOrd="0" presId="urn:microsoft.com/office/officeart/2005/8/layout/cycle1"/>
    <dgm:cxn modelId="{89C4D9B4-3F83-B74E-B6B9-4799BFC80A20}" type="presParOf" srcId="{CBAC4587-5D06-904E-954F-46E15DD0A04B}" destId="{60CB34E8-E257-6446-87A5-88BE0B27AC25}" srcOrd="14" destOrd="0" presId="urn:microsoft.com/office/officeart/2005/8/layout/cycle1"/>
    <dgm:cxn modelId="{B771B576-C9B8-7E46-9ECB-09F9299F1B55}" type="presParOf" srcId="{CBAC4587-5D06-904E-954F-46E15DD0A04B}" destId="{157628C3-4082-9D44-8164-6353353F1074}" srcOrd="15" destOrd="0" presId="urn:microsoft.com/office/officeart/2005/8/layout/cycle1"/>
    <dgm:cxn modelId="{61FF2C94-A0D1-1845-9789-1CCE646F8041}" type="presParOf" srcId="{CBAC4587-5D06-904E-954F-46E15DD0A04B}" destId="{5746AC46-3A93-B84F-9A7A-236F0E1FC0A0}" srcOrd="16" destOrd="0" presId="urn:microsoft.com/office/officeart/2005/8/layout/cycle1"/>
    <dgm:cxn modelId="{7E816E4A-6D14-0144-AA99-3704FA3DFD2E}" type="presParOf" srcId="{CBAC4587-5D06-904E-954F-46E15DD0A04B}" destId="{1A969805-E074-1447-8589-37E3DAAF9804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05FEE3-9E81-492A-A3E8-75E0F9718885}" type="doc">
      <dgm:prSet loTypeId="urn:microsoft.com/office/officeart/2005/8/layout/vList2" loCatId="list" qsTypeId="urn:microsoft.com/office/officeart/2005/8/quickstyle/simple1#4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3A3E7B6B-B646-4A9A-8478-F9F7DF6374C9}">
      <dgm:prSet/>
      <dgm:spPr/>
      <dgm:t>
        <a:bodyPr/>
        <a:lstStyle/>
        <a:p>
          <a:r>
            <a:rPr lang="es-ES"/>
            <a:t>Los riesgos de ISQ dependen de características del paciente y de la atención</a:t>
          </a:r>
          <a:endParaRPr lang="en-US"/>
        </a:p>
      </dgm:t>
    </dgm:pt>
    <dgm:pt modelId="{79A48B7F-1400-4BDF-ABFF-97A1C2947D0C}" type="parTrans" cxnId="{6ED3FAAE-BE2E-41E1-82DE-4B38842FF3A7}">
      <dgm:prSet/>
      <dgm:spPr/>
      <dgm:t>
        <a:bodyPr/>
        <a:lstStyle/>
        <a:p>
          <a:endParaRPr lang="en-US"/>
        </a:p>
      </dgm:t>
    </dgm:pt>
    <dgm:pt modelId="{E1099A44-E187-4C37-83A0-3147C603DB88}" type="sibTrans" cxnId="{6ED3FAAE-BE2E-41E1-82DE-4B38842FF3A7}">
      <dgm:prSet/>
      <dgm:spPr/>
      <dgm:t>
        <a:bodyPr/>
        <a:lstStyle/>
        <a:p>
          <a:endParaRPr lang="en-US"/>
        </a:p>
      </dgm:t>
    </dgm:pt>
    <dgm:pt modelId="{8F70C393-C9FE-4C47-A586-655FD1FF628F}">
      <dgm:prSet/>
      <dgm:spPr/>
      <dgm:t>
        <a:bodyPr/>
        <a:lstStyle/>
        <a:p>
          <a:r>
            <a:rPr lang="es-ES"/>
            <a:t>No es posible comparar instituciones si los pacientes quirúrgicos no son similares</a:t>
          </a:r>
          <a:endParaRPr lang="en-US"/>
        </a:p>
      </dgm:t>
    </dgm:pt>
    <dgm:pt modelId="{9294D669-2842-46EC-B4E9-349F0EA40477}" type="parTrans" cxnId="{67AB741A-4208-45A2-AD5F-44C688B44537}">
      <dgm:prSet/>
      <dgm:spPr/>
      <dgm:t>
        <a:bodyPr/>
        <a:lstStyle/>
        <a:p>
          <a:endParaRPr lang="en-US"/>
        </a:p>
      </dgm:t>
    </dgm:pt>
    <dgm:pt modelId="{4128B145-8832-4584-9B12-F89BB0BCCD2D}" type="sibTrans" cxnId="{67AB741A-4208-45A2-AD5F-44C688B44537}">
      <dgm:prSet/>
      <dgm:spPr/>
      <dgm:t>
        <a:bodyPr/>
        <a:lstStyle/>
        <a:p>
          <a:endParaRPr lang="en-US"/>
        </a:p>
      </dgm:t>
    </dgm:pt>
    <dgm:pt modelId="{58023D64-951B-4524-BF9E-D5FCD7467403}">
      <dgm:prSet/>
      <dgm:spPr/>
      <dgm:t>
        <a:bodyPr/>
        <a:lstStyle/>
        <a:p>
          <a:r>
            <a:rPr lang="en-US"/>
            <a:t>tipo de herida</a:t>
          </a:r>
        </a:p>
      </dgm:t>
    </dgm:pt>
    <dgm:pt modelId="{F0AB58CE-DB16-45F0-BF05-B207CC3B77D0}" type="parTrans" cxnId="{6C4F51EC-49CF-444E-B44E-186241CC1D06}">
      <dgm:prSet/>
      <dgm:spPr/>
      <dgm:t>
        <a:bodyPr/>
        <a:lstStyle/>
        <a:p>
          <a:endParaRPr lang="en-US"/>
        </a:p>
      </dgm:t>
    </dgm:pt>
    <dgm:pt modelId="{180FE5E5-9095-40D3-B8DC-4048268C6C9C}" type="sibTrans" cxnId="{6C4F51EC-49CF-444E-B44E-186241CC1D06}">
      <dgm:prSet/>
      <dgm:spPr/>
      <dgm:t>
        <a:bodyPr/>
        <a:lstStyle/>
        <a:p>
          <a:endParaRPr lang="en-US"/>
        </a:p>
      </dgm:t>
    </dgm:pt>
    <dgm:pt modelId="{E188DFFA-9E02-4456-ABC0-392C548B5D45}">
      <dgm:prSet/>
      <dgm:spPr/>
      <dgm:t>
        <a:bodyPr/>
        <a:lstStyle/>
        <a:p>
          <a:r>
            <a:rPr lang="en-US" dirty="0" err="1"/>
            <a:t>limpia</a:t>
          </a:r>
          <a:r>
            <a:rPr lang="en-US" dirty="0"/>
            <a:t>, </a:t>
          </a:r>
          <a:r>
            <a:rPr lang="en-US" dirty="0" err="1"/>
            <a:t>limpia-contaminada</a:t>
          </a:r>
          <a:r>
            <a:rPr lang="en-US" dirty="0"/>
            <a:t>, </a:t>
          </a:r>
          <a:r>
            <a:rPr lang="en-US" dirty="0" err="1"/>
            <a:t>contaminada</a:t>
          </a:r>
          <a:r>
            <a:rPr lang="en-US" dirty="0"/>
            <a:t> y </a:t>
          </a:r>
          <a:r>
            <a:rPr lang="en-US" dirty="0" err="1"/>
            <a:t>sucia</a:t>
          </a:r>
          <a:r>
            <a:rPr lang="en-US" dirty="0"/>
            <a:t> (</a:t>
          </a:r>
          <a:r>
            <a:rPr lang="en-US" dirty="0" err="1"/>
            <a:t>informacion</a:t>
          </a:r>
          <a:r>
            <a:rPr lang="en-US" dirty="0"/>
            <a:t> </a:t>
          </a:r>
          <a:r>
            <a:rPr lang="en-US" dirty="0" err="1"/>
            <a:t>muy</a:t>
          </a:r>
          <a:r>
            <a:rPr lang="en-US" dirty="0"/>
            <a:t> general, no </a:t>
          </a:r>
          <a:r>
            <a:rPr lang="en-US" dirty="0" err="1"/>
            <a:t>permite</a:t>
          </a:r>
          <a:r>
            <a:rPr lang="en-US" dirty="0"/>
            <a:t> </a:t>
          </a:r>
          <a:r>
            <a:rPr lang="en-US" dirty="0" err="1"/>
            <a:t>comparaciones</a:t>
          </a:r>
          <a:r>
            <a:rPr lang="en-US" dirty="0"/>
            <a:t>, poco </a:t>
          </a:r>
          <a:r>
            <a:rPr lang="en-US" dirty="0" err="1"/>
            <a:t>útil</a:t>
          </a:r>
          <a:r>
            <a:rPr lang="en-US" dirty="0"/>
            <a:t>)</a:t>
          </a:r>
        </a:p>
      </dgm:t>
    </dgm:pt>
    <dgm:pt modelId="{46BD8130-57FE-4F69-A38B-27F6E8D7D5CA}" type="parTrans" cxnId="{2217547B-26B9-4F33-9469-74FBA1B3B5D4}">
      <dgm:prSet/>
      <dgm:spPr/>
      <dgm:t>
        <a:bodyPr/>
        <a:lstStyle/>
        <a:p>
          <a:endParaRPr lang="en-US"/>
        </a:p>
      </dgm:t>
    </dgm:pt>
    <dgm:pt modelId="{444AE228-482A-4793-A684-93218A610C6B}" type="sibTrans" cxnId="{2217547B-26B9-4F33-9469-74FBA1B3B5D4}">
      <dgm:prSet/>
      <dgm:spPr/>
      <dgm:t>
        <a:bodyPr/>
        <a:lstStyle/>
        <a:p>
          <a:endParaRPr lang="en-US"/>
        </a:p>
      </dgm:t>
    </dgm:pt>
    <dgm:pt modelId="{5EB6297B-3595-4912-944C-7F9B35E41B89}">
      <dgm:prSet/>
      <dgm:spPr/>
      <dgm:t>
        <a:bodyPr/>
        <a:lstStyle/>
        <a:p>
          <a:r>
            <a:rPr lang="en-US" dirty="0" err="1"/>
            <a:t>cirugías</a:t>
          </a:r>
          <a:r>
            <a:rPr lang="en-US" dirty="0"/>
            <a:t> </a:t>
          </a:r>
          <a:r>
            <a:rPr lang="en-US" dirty="0" err="1"/>
            <a:t>trazadoras</a:t>
          </a:r>
          <a:endParaRPr lang="en-US" dirty="0"/>
        </a:p>
      </dgm:t>
    </dgm:pt>
    <dgm:pt modelId="{84FCFC0C-1EAE-475D-9872-89720FE3A2D7}" type="parTrans" cxnId="{9E37CBEE-E6CC-4BC2-9987-9211D73F46A5}">
      <dgm:prSet/>
      <dgm:spPr/>
      <dgm:t>
        <a:bodyPr/>
        <a:lstStyle/>
        <a:p>
          <a:endParaRPr lang="en-US"/>
        </a:p>
      </dgm:t>
    </dgm:pt>
    <dgm:pt modelId="{C079A966-8A5C-4990-9394-1C983D55C23E}" type="sibTrans" cxnId="{9E37CBEE-E6CC-4BC2-9987-9211D73F46A5}">
      <dgm:prSet/>
      <dgm:spPr/>
      <dgm:t>
        <a:bodyPr/>
        <a:lstStyle/>
        <a:p>
          <a:endParaRPr lang="en-US"/>
        </a:p>
      </dgm:t>
    </dgm:pt>
    <dgm:pt modelId="{0410D059-1BE0-4FE1-929B-EA3E11810431}">
      <dgm:prSet/>
      <dgm:spPr/>
      <dgm:t>
        <a:bodyPr/>
        <a:lstStyle/>
        <a:p>
          <a:r>
            <a:rPr lang="en-US"/>
            <a:t>sistema chileno desde 1996</a:t>
          </a:r>
        </a:p>
      </dgm:t>
    </dgm:pt>
    <dgm:pt modelId="{DCB06364-2AD1-40A2-97AA-0496DCBDC627}" type="parTrans" cxnId="{B3AF65D0-89B2-42EC-89DD-90D2FEC4A357}">
      <dgm:prSet/>
      <dgm:spPr/>
      <dgm:t>
        <a:bodyPr/>
        <a:lstStyle/>
        <a:p>
          <a:endParaRPr lang="en-US"/>
        </a:p>
      </dgm:t>
    </dgm:pt>
    <dgm:pt modelId="{9605FDCC-28BC-44E7-B26A-E54C37914922}" type="sibTrans" cxnId="{B3AF65D0-89B2-42EC-89DD-90D2FEC4A357}">
      <dgm:prSet/>
      <dgm:spPr/>
      <dgm:t>
        <a:bodyPr/>
        <a:lstStyle/>
        <a:p>
          <a:endParaRPr lang="en-US"/>
        </a:p>
      </dgm:t>
    </dgm:pt>
    <dgm:pt modelId="{7CCFBE2D-F3F8-4CDB-8ECF-5097F0A28540}">
      <dgm:prSet/>
      <dgm:spPr/>
      <dgm:t>
        <a:bodyPr/>
        <a:lstStyle/>
        <a:p>
          <a:r>
            <a:rPr lang="en-US"/>
            <a:t>modelo del CDC – NHSN</a:t>
          </a:r>
        </a:p>
      </dgm:t>
    </dgm:pt>
    <dgm:pt modelId="{FBB8E1E6-C97B-404F-9491-062950E11BB9}" type="parTrans" cxnId="{5778CB34-2584-4C86-BAB0-2CAFB407514E}">
      <dgm:prSet/>
      <dgm:spPr/>
      <dgm:t>
        <a:bodyPr/>
        <a:lstStyle/>
        <a:p>
          <a:endParaRPr lang="en-US"/>
        </a:p>
      </dgm:t>
    </dgm:pt>
    <dgm:pt modelId="{26BD00F2-F925-4AD0-9CD1-755AF90A6A27}" type="sibTrans" cxnId="{5778CB34-2584-4C86-BAB0-2CAFB407514E}">
      <dgm:prSet/>
      <dgm:spPr/>
      <dgm:t>
        <a:bodyPr/>
        <a:lstStyle/>
        <a:p>
          <a:endParaRPr lang="en-US"/>
        </a:p>
      </dgm:t>
    </dgm:pt>
    <dgm:pt modelId="{661B240D-8E4A-4C01-8CCD-97A33BFAAF64}">
      <dgm:prSet/>
      <dgm:spPr/>
      <dgm:t>
        <a:bodyPr/>
        <a:lstStyle/>
        <a:p>
          <a:r>
            <a:rPr lang="en-US" dirty="0"/>
            <a:t>¿gold standard? </a:t>
          </a:r>
          <a:r>
            <a:rPr lang="en-US" dirty="0" err="1"/>
            <a:t>complejo</a:t>
          </a:r>
          <a:r>
            <a:rPr lang="en-US" dirty="0"/>
            <a:t> y poco </a:t>
          </a:r>
          <a:r>
            <a:rPr lang="en-US" dirty="0" err="1"/>
            <a:t>aplicable</a:t>
          </a:r>
          <a:r>
            <a:rPr lang="en-US" dirty="0"/>
            <a:t> </a:t>
          </a:r>
        </a:p>
      </dgm:t>
    </dgm:pt>
    <dgm:pt modelId="{DEF2281B-DE9F-43C4-B7E1-AAB7FC968F85}" type="parTrans" cxnId="{FA97AD15-761B-4A94-9EF1-1AA489C2A63A}">
      <dgm:prSet/>
      <dgm:spPr/>
      <dgm:t>
        <a:bodyPr/>
        <a:lstStyle/>
        <a:p>
          <a:endParaRPr lang="en-US"/>
        </a:p>
      </dgm:t>
    </dgm:pt>
    <dgm:pt modelId="{5B7B3701-8B21-415B-B4CA-1E17E8D6D2EE}" type="sibTrans" cxnId="{FA97AD15-761B-4A94-9EF1-1AA489C2A63A}">
      <dgm:prSet/>
      <dgm:spPr/>
      <dgm:t>
        <a:bodyPr/>
        <a:lstStyle/>
        <a:p>
          <a:endParaRPr lang="en-US"/>
        </a:p>
      </dgm:t>
    </dgm:pt>
    <dgm:pt modelId="{CCA882FB-487D-A444-809D-E65A37DB7A5D}" type="pres">
      <dgm:prSet presAssocID="{D105FEE3-9E81-492A-A3E8-75E0F9718885}" presName="linear" presStyleCnt="0">
        <dgm:presLayoutVars>
          <dgm:animLvl val="lvl"/>
          <dgm:resizeHandles val="exact"/>
        </dgm:presLayoutVars>
      </dgm:prSet>
      <dgm:spPr/>
    </dgm:pt>
    <dgm:pt modelId="{94F2A5AD-EEC3-724F-AB7E-BEE580EE3207}" type="pres">
      <dgm:prSet presAssocID="{3A3E7B6B-B646-4A9A-8478-F9F7DF6374C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EFDEBE9-C3F8-0C40-AEA2-7ABC512A14BB}" type="pres">
      <dgm:prSet presAssocID="{E1099A44-E187-4C37-83A0-3147C603DB88}" presName="spacer" presStyleCnt="0"/>
      <dgm:spPr/>
    </dgm:pt>
    <dgm:pt modelId="{FBDCE0C1-57F2-3749-98F7-7A1FA180AB9B}" type="pres">
      <dgm:prSet presAssocID="{8F70C393-C9FE-4C47-A586-655FD1FF628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856A784-D76A-B64E-BDE0-8A79B0332F93}" type="pres">
      <dgm:prSet presAssocID="{8F70C393-C9FE-4C47-A586-655FD1FF628F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A97AD15-761B-4A94-9EF1-1AA489C2A63A}" srcId="{7CCFBE2D-F3F8-4CDB-8ECF-5097F0A28540}" destId="{661B240D-8E4A-4C01-8CCD-97A33BFAAF64}" srcOrd="0" destOrd="0" parTransId="{DEF2281B-DE9F-43C4-B7E1-AAB7FC968F85}" sibTransId="{5B7B3701-8B21-415B-B4CA-1E17E8D6D2EE}"/>
    <dgm:cxn modelId="{67AB741A-4208-45A2-AD5F-44C688B44537}" srcId="{D105FEE3-9E81-492A-A3E8-75E0F9718885}" destId="{8F70C393-C9FE-4C47-A586-655FD1FF628F}" srcOrd="1" destOrd="0" parTransId="{9294D669-2842-46EC-B4E9-349F0EA40477}" sibTransId="{4128B145-8832-4584-9B12-F89BB0BCCD2D}"/>
    <dgm:cxn modelId="{5778CB34-2584-4C86-BAB0-2CAFB407514E}" srcId="{8F70C393-C9FE-4C47-A586-655FD1FF628F}" destId="{7CCFBE2D-F3F8-4CDB-8ECF-5097F0A28540}" srcOrd="2" destOrd="0" parTransId="{FBB8E1E6-C97B-404F-9491-062950E11BB9}" sibTransId="{26BD00F2-F925-4AD0-9CD1-755AF90A6A27}"/>
    <dgm:cxn modelId="{D1CE8645-B06D-3940-917B-93FD3BF8C5F4}" type="presOf" srcId="{3A3E7B6B-B646-4A9A-8478-F9F7DF6374C9}" destId="{94F2A5AD-EEC3-724F-AB7E-BEE580EE3207}" srcOrd="0" destOrd="0" presId="urn:microsoft.com/office/officeart/2005/8/layout/vList2"/>
    <dgm:cxn modelId="{543F6C54-1E7E-C541-BB56-FE263E7CFBC8}" type="presOf" srcId="{0410D059-1BE0-4FE1-929B-EA3E11810431}" destId="{E856A784-D76A-B64E-BDE0-8A79B0332F93}" srcOrd="0" destOrd="3" presId="urn:microsoft.com/office/officeart/2005/8/layout/vList2"/>
    <dgm:cxn modelId="{1BE13D72-0AE2-EB4A-9E93-6D406F7ECD0C}" type="presOf" srcId="{7CCFBE2D-F3F8-4CDB-8ECF-5097F0A28540}" destId="{E856A784-D76A-B64E-BDE0-8A79B0332F93}" srcOrd="0" destOrd="4" presId="urn:microsoft.com/office/officeart/2005/8/layout/vList2"/>
    <dgm:cxn modelId="{2217547B-26B9-4F33-9469-74FBA1B3B5D4}" srcId="{58023D64-951B-4524-BF9E-D5FCD7467403}" destId="{E188DFFA-9E02-4456-ABC0-392C548B5D45}" srcOrd="0" destOrd="0" parTransId="{46BD8130-57FE-4F69-A38B-27F6E8D7D5CA}" sibTransId="{444AE228-482A-4793-A684-93218A610C6B}"/>
    <dgm:cxn modelId="{4DF41083-C13C-574B-BA65-D5DEA4516368}" type="presOf" srcId="{5EB6297B-3595-4912-944C-7F9B35E41B89}" destId="{E856A784-D76A-B64E-BDE0-8A79B0332F93}" srcOrd="0" destOrd="2" presId="urn:microsoft.com/office/officeart/2005/8/layout/vList2"/>
    <dgm:cxn modelId="{6ED3FAAE-BE2E-41E1-82DE-4B38842FF3A7}" srcId="{D105FEE3-9E81-492A-A3E8-75E0F9718885}" destId="{3A3E7B6B-B646-4A9A-8478-F9F7DF6374C9}" srcOrd="0" destOrd="0" parTransId="{79A48B7F-1400-4BDF-ABFF-97A1C2947D0C}" sibTransId="{E1099A44-E187-4C37-83A0-3147C603DB88}"/>
    <dgm:cxn modelId="{114CDBBE-FA78-F24B-944B-0E7BB47C6C5E}" type="presOf" srcId="{D105FEE3-9E81-492A-A3E8-75E0F9718885}" destId="{CCA882FB-487D-A444-809D-E65A37DB7A5D}" srcOrd="0" destOrd="0" presId="urn:microsoft.com/office/officeart/2005/8/layout/vList2"/>
    <dgm:cxn modelId="{7D41D3C6-94FB-594A-AEB5-CB3B56FDAE9C}" type="presOf" srcId="{661B240D-8E4A-4C01-8CCD-97A33BFAAF64}" destId="{E856A784-D76A-B64E-BDE0-8A79B0332F93}" srcOrd="0" destOrd="5" presId="urn:microsoft.com/office/officeart/2005/8/layout/vList2"/>
    <dgm:cxn modelId="{B3AF65D0-89B2-42EC-89DD-90D2FEC4A357}" srcId="{5EB6297B-3595-4912-944C-7F9B35E41B89}" destId="{0410D059-1BE0-4FE1-929B-EA3E11810431}" srcOrd="0" destOrd="0" parTransId="{DCB06364-2AD1-40A2-97AA-0496DCBDC627}" sibTransId="{9605FDCC-28BC-44E7-B26A-E54C37914922}"/>
    <dgm:cxn modelId="{F6EA65D8-5B16-C646-9889-5BFA2E4A9593}" type="presOf" srcId="{E188DFFA-9E02-4456-ABC0-392C548B5D45}" destId="{E856A784-D76A-B64E-BDE0-8A79B0332F93}" srcOrd="0" destOrd="1" presId="urn:microsoft.com/office/officeart/2005/8/layout/vList2"/>
    <dgm:cxn modelId="{6C4F51EC-49CF-444E-B44E-186241CC1D06}" srcId="{8F70C393-C9FE-4C47-A586-655FD1FF628F}" destId="{58023D64-951B-4524-BF9E-D5FCD7467403}" srcOrd="0" destOrd="0" parTransId="{F0AB58CE-DB16-45F0-BF05-B207CC3B77D0}" sibTransId="{180FE5E5-9095-40D3-B8DC-4048268C6C9C}"/>
    <dgm:cxn modelId="{9E37CBEE-E6CC-4BC2-9987-9211D73F46A5}" srcId="{8F70C393-C9FE-4C47-A586-655FD1FF628F}" destId="{5EB6297B-3595-4912-944C-7F9B35E41B89}" srcOrd="1" destOrd="0" parTransId="{84FCFC0C-1EAE-475D-9872-89720FE3A2D7}" sibTransId="{C079A966-8A5C-4990-9394-1C983D55C23E}"/>
    <dgm:cxn modelId="{F26217F1-5B0F-774B-80A1-FF722F210DBC}" type="presOf" srcId="{8F70C393-C9FE-4C47-A586-655FD1FF628F}" destId="{FBDCE0C1-57F2-3749-98F7-7A1FA180AB9B}" srcOrd="0" destOrd="0" presId="urn:microsoft.com/office/officeart/2005/8/layout/vList2"/>
    <dgm:cxn modelId="{D95244F4-BC5C-D54C-B0CA-C811106EA818}" type="presOf" srcId="{58023D64-951B-4524-BF9E-D5FCD7467403}" destId="{E856A784-D76A-B64E-BDE0-8A79B0332F93}" srcOrd="0" destOrd="0" presId="urn:microsoft.com/office/officeart/2005/8/layout/vList2"/>
    <dgm:cxn modelId="{5DEDD3B3-C5F6-7843-9D55-2C819A452972}" type="presParOf" srcId="{CCA882FB-487D-A444-809D-E65A37DB7A5D}" destId="{94F2A5AD-EEC3-724F-AB7E-BEE580EE3207}" srcOrd="0" destOrd="0" presId="urn:microsoft.com/office/officeart/2005/8/layout/vList2"/>
    <dgm:cxn modelId="{52705EF2-95AE-2C4D-84B5-1DC5F7E8BBC7}" type="presParOf" srcId="{CCA882FB-487D-A444-809D-E65A37DB7A5D}" destId="{0EFDEBE9-C3F8-0C40-AEA2-7ABC512A14BB}" srcOrd="1" destOrd="0" presId="urn:microsoft.com/office/officeart/2005/8/layout/vList2"/>
    <dgm:cxn modelId="{7F72728E-A73B-A440-B357-4292BC3E7D84}" type="presParOf" srcId="{CCA882FB-487D-A444-809D-E65A37DB7A5D}" destId="{FBDCE0C1-57F2-3749-98F7-7A1FA180AB9B}" srcOrd="2" destOrd="0" presId="urn:microsoft.com/office/officeart/2005/8/layout/vList2"/>
    <dgm:cxn modelId="{34C5E129-1EE3-EA40-8D2E-43BBC140D7F7}" type="presParOf" srcId="{CCA882FB-487D-A444-809D-E65A37DB7A5D}" destId="{E856A784-D76A-B64E-BDE0-8A79B0332F9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4FD029-4A0F-4FC4-AF6B-9B2E7B9CB7BE}" type="doc">
      <dgm:prSet loTypeId="urn:microsoft.com/office/officeart/2005/8/layout/vList2" loCatId="list" qsTypeId="urn:microsoft.com/office/officeart/2005/8/quickstyle/simple4#2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AFF2572A-1CBB-43E0-A85D-76BE97EE879B}">
      <dgm:prSet/>
      <dgm:spPr/>
      <dgm:t>
        <a:bodyPr/>
        <a:lstStyle/>
        <a:p>
          <a:r>
            <a:rPr lang="es-ES"/>
            <a:t>La calidad de la información es mejor</a:t>
          </a:r>
          <a:endParaRPr lang="en-US"/>
        </a:p>
      </dgm:t>
    </dgm:pt>
    <dgm:pt modelId="{612E9246-9D52-4727-995F-42EA07F1CED7}" type="parTrans" cxnId="{A123592F-511A-4D0E-815E-8AC28362F781}">
      <dgm:prSet/>
      <dgm:spPr/>
      <dgm:t>
        <a:bodyPr/>
        <a:lstStyle/>
        <a:p>
          <a:endParaRPr lang="en-US"/>
        </a:p>
      </dgm:t>
    </dgm:pt>
    <dgm:pt modelId="{A5647FF0-BEE3-4FA9-82AC-831017D921A9}" type="sibTrans" cxnId="{A123592F-511A-4D0E-815E-8AC28362F781}">
      <dgm:prSet/>
      <dgm:spPr/>
      <dgm:t>
        <a:bodyPr/>
        <a:lstStyle/>
        <a:p>
          <a:endParaRPr lang="en-US"/>
        </a:p>
      </dgm:t>
    </dgm:pt>
    <dgm:pt modelId="{A2A113A4-C05D-45B0-AA22-D4C41CB6C07A}">
      <dgm:prSet/>
      <dgm:spPr/>
      <dgm:t>
        <a:bodyPr/>
        <a:lstStyle/>
        <a:p>
          <a:r>
            <a:rPr lang="es-ES"/>
            <a:t>El costo es mayor (horas vigilancia e informática)</a:t>
          </a:r>
          <a:endParaRPr lang="en-US"/>
        </a:p>
      </dgm:t>
    </dgm:pt>
    <dgm:pt modelId="{583BB68E-AC82-4C51-A154-6AF7CAE72018}" type="parTrans" cxnId="{35E5D351-6C78-4834-B6DF-5DCEC572A0DA}">
      <dgm:prSet/>
      <dgm:spPr/>
      <dgm:t>
        <a:bodyPr/>
        <a:lstStyle/>
        <a:p>
          <a:endParaRPr lang="en-US"/>
        </a:p>
      </dgm:t>
    </dgm:pt>
    <dgm:pt modelId="{9FEE2729-7782-43B9-9D95-9CC26089EB2C}" type="sibTrans" cxnId="{35E5D351-6C78-4834-B6DF-5DCEC572A0DA}">
      <dgm:prSet/>
      <dgm:spPr/>
      <dgm:t>
        <a:bodyPr/>
        <a:lstStyle/>
        <a:p>
          <a:endParaRPr lang="en-US"/>
        </a:p>
      </dgm:t>
    </dgm:pt>
    <dgm:pt modelId="{A557CD17-D9BE-4817-BEBA-62EE4666FB24}">
      <dgm:prSet/>
      <dgm:spPr/>
      <dgm:t>
        <a:bodyPr/>
        <a:lstStyle/>
        <a:p>
          <a:r>
            <a:rPr lang="es-ES"/>
            <a:t>La capacidad de análisis es dudosa</a:t>
          </a:r>
          <a:endParaRPr lang="en-US"/>
        </a:p>
      </dgm:t>
    </dgm:pt>
    <dgm:pt modelId="{2DC89C82-E814-40D4-921B-AA56315E8F5F}" type="parTrans" cxnId="{E8432430-48D2-4E4D-BF02-50B8E9B260D8}">
      <dgm:prSet/>
      <dgm:spPr/>
      <dgm:t>
        <a:bodyPr/>
        <a:lstStyle/>
        <a:p>
          <a:endParaRPr lang="en-US"/>
        </a:p>
      </dgm:t>
    </dgm:pt>
    <dgm:pt modelId="{3F6F5CC7-5FB8-4699-86A2-1F446F3DA5D1}" type="sibTrans" cxnId="{E8432430-48D2-4E4D-BF02-50B8E9B260D8}">
      <dgm:prSet/>
      <dgm:spPr/>
      <dgm:t>
        <a:bodyPr/>
        <a:lstStyle/>
        <a:p>
          <a:endParaRPr lang="en-US"/>
        </a:p>
      </dgm:t>
    </dgm:pt>
    <dgm:pt modelId="{A348F983-B90F-4F89-AB4B-6C10E732CEBC}">
      <dgm:prSet/>
      <dgm:spPr/>
      <dgm:t>
        <a:bodyPr/>
        <a:lstStyle/>
        <a:p>
          <a:r>
            <a:rPr lang="es-ES"/>
            <a:t>¿Cambian mucho las decisiones?</a:t>
          </a:r>
          <a:endParaRPr lang="en-US"/>
        </a:p>
      </dgm:t>
    </dgm:pt>
    <dgm:pt modelId="{F9CF2627-6CF1-4D14-A455-8A8EA7FDB738}" type="parTrans" cxnId="{254A5207-8D96-46ED-9815-E35506F3DA56}">
      <dgm:prSet/>
      <dgm:spPr/>
      <dgm:t>
        <a:bodyPr/>
        <a:lstStyle/>
        <a:p>
          <a:endParaRPr lang="en-US"/>
        </a:p>
      </dgm:t>
    </dgm:pt>
    <dgm:pt modelId="{BBEC6373-AB1B-4CE0-B316-9E075143EBB8}" type="sibTrans" cxnId="{254A5207-8D96-46ED-9815-E35506F3DA56}">
      <dgm:prSet/>
      <dgm:spPr/>
      <dgm:t>
        <a:bodyPr/>
        <a:lstStyle/>
        <a:p>
          <a:endParaRPr lang="en-US"/>
        </a:p>
      </dgm:t>
    </dgm:pt>
    <dgm:pt modelId="{6588014D-1A1D-C34F-81E8-A3862107D4EB}" type="pres">
      <dgm:prSet presAssocID="{F74FD029-4A0F-4FC4-AF6B-9B2E7B9CB7BE}" presName="linear" presStyleCnt="0">
        <dgm:presLayoutVars>
          <dgm:animLvl val="lvl"/>
          <dgm:resizeHandles val="exact"/>
        </dgm:presLayoutVars>
      </dgm:prSet>
      <dgm:spPr/>
    </dgm:pt>
    <dgm:pt modelId="{03780A75-2317-BE4C-BBFD-B37C9D008EAA}" type="pres">
      <dgm:prSet presAssocID="{AFF2572A-1CBB-43E0-A85D-76BE97EE879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37AFF97-540C-6142-9C02-2FF7977C783C}" type="pres">
      <dgm:prSet presAssocID="{A5647FF0-BEE3-4FA9-82AC-831017D921A9}" presName="spacer" presStyleCnt="0"/>
      <dgm:spPr/>
    </dgm:pt>
    <dgm:pt modelId="{CB92FD48-42BC-F44F-A19F-8EA111491D60}" type="pres">
      <dgm:prSet presAssocID="{A2A113A4-C05D-45B0-AA22-D4C41CB6C07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97721BC-2C6C-6740-978F-D81E7E2E5AFC}" type="pres">
      <dgm:prSet presAssocID="{9FEE2729-7782-43B9-9D95-9CC26089EB2C}" presName="spacer" presStyleCnt="0"/>
      <dgm:spPr/>
    </dgm:pt>
    <dgm:pt modelId="{598BEA9E-ABF4-7643-B59D-4071FC9C7B55}" type="pres">
      <dgm:prSet presAssocID="{A557CD17-D9BE-4817-BEBA-62EE4666FB2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C3C6D24-7BEE-5C48-BD13-B5439019EF66}" type="pres">
      <dgm:prSet presAssocID="{3F6F5CC7-5FB8-4699-86A2-1F446F3DA5D1}" presName="spacer" presStyleCnt="0"/>
      <dgm:spPr/>
    </dgm:pt>
    <dgm:pt modelId="{06B6F1AF-6024-FD48-80EB-9DBF877EEBA2}" type="pres">
      <dgm:prSet presAssocID="{A348F983-B90F-4F89-AB4B-6C10E732CEB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54A5207-8D96-46ED-9815-E35506F3DA56}" srcId="{F74FD029-4A0F-4FC4-AF6B-9B2E7B9CB7BE}" destId="{A348F983-B90F-4F89-AB4B-6C10E732CEBC}" srcOrd="3" destOrd="0" parTransId="{F9CF2627-6CF1-4D14-A455-8A8EA7FDB738}" sibTransId="{BBEC6373-AB1B-4CE0-B316-9E075143EBB8}"/>
    <dgm:cxn modelId="{B3601F14-A4C3-E149-B1CB-D38C7E710275}" type="presOf" srcId="{A557CD17-D9BE-4817-BEBA-62EE4666FB24}" destId="{598BEA9E-ABF4-7643-B59D-4071FC9C7B55}" srcOrd="0" destOrd="0" presId="urn:microsoft.com/office/officeart/2005/8/layout/vList2"/>
    <dgm:cxn modelId="{EB551F16-D4D0-814E-B97D-22A6E96B099B}" type="presOf" srcId="{A2A113A4-C05D-45B0-AA22-D4C41CB6C07A}" destId="{CB92FD48-42BC-F44F-A19F-8EA111491D60}" srcOrd="0" destOrd="0" presId="urn:microsoft.com/office/officeart/2005/8/layout/vList2"/>
    <dgm:cxn modelId="{A123592F-511A-4D0E-815E-8AC28362F781}" srcId="{F74FD029-4A0F-4FC4-AF6B-9B2E7B9CB7BE}" destId="{AFF2572A-1CBB-43E0-A85D-76BE97EE879B}" srcOrd="0" destOrd="0" parTransId="{612E9246-9D52-4727-995F-42EA07F1CED7}" sibTransId="{A5647FF0-BEE3-4FA9-82AC-831017D921A9}"/>
    <dgm:cxn modelId="{E8432430-48D2-4E4D-BF02-50B8E9B260D8}" srcId="{F74FD029-4A0F-4FC4-AF6B-9B2E7B9CB7BE}" destId="{A557CD17-D9BE-4817-BEBA-62EE4666FB24}" srcOrd="2" destOrd="0" parTransId="{2DC89C82-E814-40D4-921B-AA56315E8F5F}" sibTransId="{3F6F5CC7-5FB8-4699-86A2-1F446F3DA5D1}"/>
    <dgm:cxn modelId="{35E5D351-6C78-4834-B6DF-5DCEC572A0DA}" srcId="{F74FD029-4A0F-4FC4-AF6B-9B2E7B9CB7BE}" destId="{A2A113A4-C05D-45B0-AA22-D4C41CB6C07A}" srcOrd="1" destOrd="0" parTransId="{583BB68E-AC82-4C51-A154-6AF7CAE72018}" sibTransId="{9FEE2729-7782-43B9-9D95-9CC26089EB2C}"/>
    <dgm:cxn modelId="{A9B82185-3BC1-674D-8D45-D1219552486D}" type="presOf" srcId="{A348F983-B90F-4F89-AB4B-6C10E732CEBC}" destId="{06B6F1AF-6024-FD48-80EB-9DBF877EEBA2}" srcOrd="0" destOrd="0" presId="urn:microsoft.com/office/officeart/2005/8/layout/vList2"/>
    <dgm:cxn modelId="{572AABE1-032E-D940-9227-A26742AC0CB8}" type="presOf" srcId="{F74FD029-4A0F-4FC4-AF6B-9B2E7B9CB7BE}" destId="{6588014D-1A1D-C34F-81E8-A3862107D4EB}" srcOrd="0" destOrd="0" presId="urn:microsoft.com/office/officeart/2005/8/layout/vList2"/>
    <dgm:cxn modelId="{239BAFF1-BCE1-B441-A2E9-5577642C729A}" type="presOf" srcId="{AFF2572A-1CBB-43E0-A85D-76BE97EE879B}" destId="{03780A75-2317-BE4C-BBFD-B37C9D008EAA}" srcOrd="0" destOrd="0" presId="urn:microsoft.com/office/officeart/2005/8/layout/vList2"/>
    <dgm:cxn modelId="{0ACF06FA-B7BC-F649-AFB0-E071F9FA92ED}" type="presParOf" srcId="{6588014D-1A1D-C34F-81E8-A3862107D4EB}" destId="{03780A75-2317-BE4C-BBFD-B37C9D008EAA}" srcOrd="0" destOrd="0" presId="urn:microsoft.com/office/officeart/2005/8/layout/vList2"/>
    <dgm:cxn modelId="{4FF74484-B1A6-CD49-9561-0F64DC64FDBA}" type="presParOf" srcId="{6588014D-1A1D-C34F-81E8-A3862107D4EB}" destId="{937AFF97-540C-6142-9C02-2FF7977C783C}" srcOrd="1" destOrd="0" presId="urn:microsoft.com/office/officeart/2005/8/layout/vList2"/>
    <dgm:cxn modelId="{574FCFCA-58AD-9041-8D74-9743D327A57E}" type="presParOf" srcId="{6588014D-1A1D-C34F-81E8-A3862107D4EB}" destId="{CB92FD48-42BC-F44F-A19F-8EA111491D60}" srcOrd="2" destOrd="0" presId="urn:microsoft.com/office/officeart/2005/8/layout/vList2"/>
    <dgm:cxn modelId="{2B302744-B76F-A942-A623-A441F39AC594}" type="presParOf" srcId="{6588014D-1A1D-C34F-81E8-A3862107D4EB}" destId="{697721BC-2C6C-6740-978F-D81E7E2E5AFC}" srcOrd="3" destOrd="0" presId="urn:microsoft.com/office/officeart/2005/8/layout/vList2"/>
    <dgm:cxn modelId="{C72273DC-E3DF-934A-8454-F6240C2B15A2}" type="presParOf" srcId="{6588014D-1A1D-C34F-81E8-A3862107D4EB}" destId="{598BEA9E-ABF4-7643-B59D-4071FC9C7B55}" srcOrd="4" destOrd="0" presId="urn:microsoft.com/office/officeart/2005/8/layout/vList2"/>
    <dgm:cxn modelId="{67CF8178-9430-5E46-8040-4435242DAF88}" type="presParOf" srcId="{6588014D-1A1D-C34F-81E8-A3862107D4EB}" destId="{0C3C6D24-7BEE-5C48-BD13-B5439019EF66}" srcOrd="5" destOrd="0" presId="urn:microsoft.com/office/officeart/2005/8/layout/vList2"/>
    <dgm:cxn modelId="{366B7E8B-BB8F-1944-A60F-6DF9283ED811}" type="presParOf" srcId="{6588014D-1A1D-C34F-81E8-A3862107D4EB}" destId="{06B6F1AF-6024-FD48-80EB-9DBF877EEBA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D1236BE-C4FD-4CC2-B438-D8EB7805FA70}" type="doc">
      <dgm:prSet loTypeId="urn:microsoft.com/office/officeart/2005/8/layout/vList2" loCatId="list" qsTypeId="urn:microsoft.com/office/officeart/2005/8/quickstyle/simple4#3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F00D3979-1078-4779-B630-10BAF744B820}">
      <dgm:prSet/>
      <dgm:spPr/>
      <dgm:t>
        <a:bodyPr/>
        <a:lstStyle/>
        <a:p>
          <a:r>
            <a:rPr lang="es-ES"/>
            <a:t>No tiene validez sin ajuste de riesgo</a:t>
          </a:r>
          <a:endParaRPr lang="en-US"/>
        </a:p>
      </dgm:t>
    </dgm:pt>
    <dgm:pt modelId="{7B2E1313-2EAE-4D2B-B516-925626CE9CB3}" type="parTrans" cxnId="{03FDF8E7-5DC8-4483-BAE1-9A0E35879412}">
      <dgm:prSet/>
      <dgm:spPr/>
      <dgm:t>
        <a:bodyPr/>
        <a:lstStyle/>
        <a:p>
          <a:endParaRPr lang="en-US"/>
        </a:p>
      </dgm:t>
    </dgm:pt>
    <dgm:pt modelId="{24436C46-EA95-4138-8359-4B988F9040DA}" type="sibTrans" cxnId="{03FDF8E7-5DC8-4483-BAE1-9A0E35879412}">
      <dgm:prSet/>
      <dgm:spPr/>
      <dgm:t>
        <a:bodyPr/>
        <a:lstStyle/>
        <a:p>
          <a:endParaRPr lang="en-US"/>
        </a:p>
      </dgm:t>
    </dgm:pt>
    <dgm:pt modelId="{DC72DEDC-AE72-42E5-91B6-BF9CCD009975}">
      <dgm:prSet/>
      <dgm:spPr/>
      <dgm:t>
        <a:bodyPr/>
        <a:lstStyle/>
        <a:p>
          <a:r>
            <a:rPr lang="es-ES"/>
            <a:t>Puede producir problemas de relaciones humanas difíciles de manejar</a:t>
          </a:r>
          <a:endParaRPr lang="en-US"/>
        </a:p>
      </dgm:t>
    </dgm:pt>
    <dgm:pt modelId="{56A668B6-D9BE-462A-B32B-F99C2B901B79}" type="parTrans" cxnId="{BCD20E43-A12D-4C07-AFDF-B453EBDE8541}">
      <dgm:prSet/>
      <dgm:spPr/>
      <dgm:t>
        <a:bodyPr/>
        <a:lstStyle/>
        <a:p>
          <a:endParaRPr lang="en-US"/>
        </a:p>
      </dgm:t>
    </dgm:pt>
    <dgm:pt modelId="{4BB282DF-6291-4024-8EB2-AF83CB5E6E17}" type="sibTrans" cxnId="{BCD20E43-A12D-4C07-AFDF-B453EBDE8541}">
      <dgm:prSet/>
      <dgm:spPr/>
      <dgm:t>
        <a:bodyPr/>
        <a:lstStyle/>
        <a:p>
          <a:endParaRPr lang="en-US"/>
        </a:p>
      </dgm:t>
    </dgm:pt>
    <dgm:pt modelId="{955EC36B-03DE-4BE6-82FD-F211D28A545D}">
      <dgm:prSet/>
      <dgm:spPr/>
      <dgm:t>
        <a:bodyPr/>
        <a:lstStyle/>
        <a:p>
          <a:r>
            <a:rPr lang="es-ES"/>
            <a:t>Implementación</a:t>
          </a:r>
          <a:endParaRPr lang="en-US"/>
        </a:p>
      </dgm:t>
    </dgm:pt>
    <dgm:pt modelId="{9877E71C-9980-4F9A-9152-C36461E9DA22}" type="parTrans" cxnId="{C608E856-04C6-436B-AE32-1E69F60D41A1}">
      <dgm:prSet/>
      <dgm:spPr/>
      <dgm:t>
        <a:bodyPr/>
        <a:lstStyle/>
        <a:p>
          <a:endParaRPr lang="en-US"/>
        </a:p>
      </dgm:t>
    </dgm:pt>
    <dgm:pt modelId="{909BA8C7-6392-4F58-BE1D-26E673F392DD}" type="sibTrans" cxnId="{C608E856-04C6-436B-AE32-1E69F60D41A1}">
      <dgm:prSet/>
      <dgm:spPr/>
      <dgm:t>
        <a:bodyPr/>
        <a:lstStyle/>
        <a:p>
          <a:endParaRPr lang="en-US"/>
        </a:p>
      </dgm:t>
    </dgm:pt>
    <dgm:pt modelId="{D948D6C0-A890-46B8-AFCD-5A505623ADB9}">
      <dgm:prSet/>
      <dgm:spPr/>
      <dgm:t>
        <a:bodyPr/>
        <a:lstStyle/>
        <a:p>
          <a:r>
            <a:rPr lang="es-ES"/>
            <a:t>Confidencialidad</a:t>
          </a:r>
          <a:endParaRPr lang="en-US"/>
        </a:p>
      </dgm:t>
    </dgm:pt>
    <dgm:pt modelId="{383BD3CF-E9E4-425F-BD99-F7713272B416}" type="parTrans" cxnId="{A576E4F5-A871-4CAB-AF20-78DA63AADF27}">
      <dgm:prSet/>
      <dgm:spPr/>
      <dgm:t>
        <a:bodyPr/>
        <a:lstStyle/>
        <a:p>
          <a:endParaRPr lang="en-US"/>
        </a:p>
      </dgm:t>
    </dgm:pt>
    <dgm:pt modelId="{BA3627B2-3191-4433-B6F0-39A62DE99015}" type="sibTrans" cxnId="{A576E4F5-A871-4CAB-AF20-78DA63AADF27}">
      <dgm:prSet/>
      <dgm:spPr/>
      <dgm:t>
        <a:bodyPr/>
        <a:lstStyle/>
        <a:p>
          <a:endParaRPr lang="en-US"/>
        </a:p>
      </dgm:t>
    </dgm:pt>
    <dgm:pt modelId="{CDC7D29E-5649-4E84-A4FE-42C437DF94C3}">
      <dgm:prSet/>
      <dgm:spPr/>
      <dgm:t>
        <a:bodyPr/>
        <a:lstStyle/>
        <a:p>
          <a:r>
            <a:rPr lang="es-ES"/>
            <a:t>Aporte real</a:t>
          </a:r>
          <a:endParaRPr lang="en-US"/>
        </a:p>
      </dgm:t>
    </dgm:pt>
    <dgm:pt modelId="{F4142AB1-FFCB-4118-A533-EB020064D40C}" type="parTrans" cxnId="{2C46464E-314B-4AFB-9CFF-FA838FC11D42}">
      <dgm:prSet/>
      <dgm:spPr/>
      <dgm:t>
        <a:bodyPr/>
        <a:lstStyle/>
        <a:p>
          <a:endParaRPr lang="en-US"/>
        </a:p>
      </dgm:t>
    </dgm:pt>
    <dgm:pt modelId="{2D3ECA19-0FBC-4300-9128-44F658D1177E}" type="sibTrans" cxnId="{2C46464E-314B-4AFB-9CFF-FA838FC11D42}">
      <dgm:prSet/>
      <dgm:spPr/>
      <dgm:t>
        <a:bodyPr/>
        <a:lstStyle/>
        <a:p>
          <a:endParaRPr lang="en-US"/>
        </a:p>
      </dgm:t>
    </dgm:pt>
    <dgm:pt modelId="{A3077802-DBBF-466F-BC03-16C1BF066BE8}">
      <dgm:prSet/>
      <dgm:spPr/>
      <dgm:t>
        <a:bodyPr/>
        <a:lstStyle/>
        <a:p>
          <a:r>
            <a:rPr lang="es-ES"/>
            <a:t>Alternativas previas</a:t>
          </a:r>
          <a:endParaRPr lang="en-US"/>
        </a:p>
      </dgm:t>
    </dgm:pt>
    <dgm:pt modelId="{E6D007C2-D4D2-4429-92C7-081D042F2D45}" type="parTrans" cxnId="{54EB5134-B13E-4A56-BD7F-4EAE7DC2A2B6}">
      <dgm:prSet/>
      <dgm:spPr/>
      <dgm:t>
        <a:bodyPr/>
        <a:lstStyle/>
        <a:p>
          <a:endParaRPr lang="en-US"/>
        </a:p>
      </dgm:t>
    </dgm:pt>
    <dgm:pt modelId="{CE0F5765-FB95-45E8-8A7C-93A505F40185}" type="sibTrans" cxnId="{54EB5134-B13E-4A56-BD7F-4EAE7DC2A2B6}">
      <dgm:prSet/>
      <dgm:spPr/>
      <dgm:t>
        <a:bodyPr/>
        <a:lstStyle/>
        <a:p>
          <a:endParaRPr lang="en-US"/>
        </a:p>
      </dgm:t>
    </dgm:pt>
    <dgm:pt modelId="{029581E8-9EBE-ED42-A46E-2C0796A5ACF8}" type="pres">
      <dgm:prSet presAssocID="{2D1236BE-C4FD-4CC2-B438-D8EB7805FA70}" presName="linear" presStyleCnt="0">
        <dgm:presLayoutVars>
          <dgm:animLvl val="lvl"/>
          <dgm:resizeHandles val="exact"/>
        </dgm:presLayoutVars>
      </dgm:prSet>
      <dgm:spPr/>
    </dgm:pt>
    <dgm:pt modelId="{09CED024-86D7-7B4A-9608-A5E63137EC59}" type="pres">
      <dgm:prSet presAssocID="{F00D3979-1078-4779-B630-10BAF744B82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9F8FAA7-8F38-5046-A8E0-0E2191932480}" type="pres">
      <dgm:prSet presAssocID="{24436C46-EA95-4138-8359-4B988F9040DA}" presName="spacer" presStyleCnt="0"/>
      <dgm:spPr/>
    </dgm:pt>
    <dgm:pt modelId="{446FA649-8DB0-5343-8B6F-3DA8463D4D8F}" type="pres">
      <dgm:prSet presAssocID="{DC72DEDC-AE72-42E5-91B6-BF9CCD00997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94EDC53-BFF7-A94F-993D-380CBFD24885}" type="pres">
      <dgm:prSet presAssocID="{4BB282DF-6291-4024-8EB2-AF83CB5E6E17}" presName="spacer" presStyleCnt="0"/>
      <dgm:spPr/>
    </dgm:pt>
    <dgm:pt modelId="{82002320-EABD-7540-88D0-07A903798A35}" type="pres">
      <dgm:prSet presAssocID="{955EC36B-03DE-4BE6-82FD-F211D28A545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C0CDC97-5C4D-824B-BEFF-059D70443770}" type="pres">
      <dgm:prSet presAssocID="{955EC36B-03DE-4BE6-82FD-F211D28A545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54EB5134-B13E-4A56-BD7F-4EAE7DC2A2B6}" srcId="{955EC36B-03DE-4BE6-82FD-F211D28A545D}" destId="{A3077802-DBBF-466F-BC03-16C1BF066BE8}" srcOrd="2" destOrd="0" parTransId="{E6D007C2-D4D2-4429-92C7-081D042F2D45}" sibTransId="{CE0F5765-FB95-45E8-8A7C-93A505F40185}"/>
    <dgm:cxn modelId="{974CB639-D26A-E04B-BFF4-6336EBE61D40}" type="presOf" srcId="{CDC7D29E-5649-4E84-A4FE-42C437DF94C3}" destId="{EC0CDC97-5C4D-824B-BEFF-059D70443770}" srcOrd="0" destOrd="1" presId="urn:microsoft.com/office/officeart/2005/8/layout/vList2"/>
    <dgm:cxn modelId="{BCD20E43-A12D-4C07-AFDF-B453EBDE8541}" srcId="{2D1236BE-C4FD-4CC2-B438-D8EB7805FA70}" destId="{DC72DEDC-AE72-42E5-91B6-BF9CCD009975}" srcOrd="1" destOrd="0" parTransId="{56A668B6-D9BE-462A-B32B-F99C2B901B79}" sibTransId="{4BB282DF-6291-4024-8EB2-AF83CB5E6E17}"/>
    <dgm:cxn modelId="{2C46464E-314B-4AFB-9CFF-FA838FC11D42}" srcId="{955EC36B-03DE-4BE6-82FD-F211D28A545D}" destId="{CDC7D29E-5649-4E84-A4FE-42C437DF94C3}" srcOrd="1" destOrd="0" parTransId="{F4142AB1-FFCB-4118-A533-EB020064D40C}" sibTransId="{2D3ECA19-0FBC-4300-9128-44F658D1177E}"/>
    <dgm:cxn modelId="{18008750-9AD8-564E-9679-7E6D5FE10919}" type="presOf" srcId="{955EC36B-03DE-4BE6-82FD-F211D28A545D}" destId="{82002320-EABD-7540-88D0-07A903798A35}" srcOrd="0" destOrd="0" presId="urn:microsoft.com/office/officeart/2005/8/layout/vList2"/>
    <dgm:cxn modelId="{C608E856-04C6-436B-AE32-1E69F60D41A1}" srcId="{2D1236BE-C4FD-4CC2-B438-D8EB7805FA70}" destId="{955EC36B-03DE-4BE6-82FD-F211D28A545D}" srcOrd="2" destOrd="0" parTransId="{9877E71C-9980-4F9A-9152-C36461E9DA22}" sibTransId="{909BA8C7-6392-4F58-BE1D-26E673F392DD}"/>
    <dgm:cxn modelId="{A757165D-7634-7C43-8484-A3EB375A7EBC}" type="presOf" srcId="{DC72DEDC-AE72-42E5-91B6-BF9CCD009975}" destId="{446FA649-8DB0-5343-8B6F-3DA8463D4D8F}" srcOrd="0" destOrd="0" presId="urn:microsoft.com/office/officeart/2005/8/layout/vList2"/>
    <dgm:cxn modelId="{5943EEA4-A74B-EA43-973B-850AC3457165}" type="presOf" srcId="{D948D6C0-A890-46B8-AFCD-5A505623ADB9}" destId="{EC0CDC97-5C4D-824B-BEFF-059D70443770}" srcOrd="0" destOrd="0" presId="urn:microsoft.com/office/officeart/2005/8/layout/vList2"/>
    <dgm:cxn modelId="{DCCF80D0-F1F8-3D41-A4D6-395F9A4BF3E8}" type="presOf" srcId="{A3077802-DBBF-466F-BC03-16C1BF066BE8}" destId="{EC0CDC97-5C4D-824B-BEFF-059D70443770}" srcOrd="0" destOrd="2" presId="urn:microsoft.com/office/officeart/2005/8/layout/vList2"/>
    <dgm:cxn modelId="{03FDF8E7-5DC8-4483-BAE1-9A0E35879412}" srcId="{2D1236BE-C4FD-4CC2-B438-D8EB7805FA70}" destId="{F00D3979-1078-4779-B630-10BAF744B820}" srcOrd="0" destOrd="0" parTransId="{7B2E1313-2EAE-4D2B-B516-925626CE9CB3}" sibTransId="{24436C46-EA95-4138-8359-4B988F9040DA}"/>
    <dgm:cxn modelId="{C73AF8EF-339D-E641-BDD2-05072A2B899D}" type="presOf" srcId="{F00D3979-1078-4779-B630-10BAF744B820}" destId="{09CED024-86D7-7B4A-9608-A5E63137EC59}" srcOrd="0" destOrd="0" presId="urn:microsoft.com/office/officeart/2005/8/layout/vList2"/>
    <dgm:cxn modelId="{A576E4F5-A871-4CAB-AF20-78DA63AADF27}" srcId="{955EC36B-03DE-4BE6-82FD-F211D28A545D}" destId="{D948D6C0-A890-46B8-AFCD-5A505623ADB9}" srcOrd="0" destOrd="0" parTransId="{383BD3CF-E9E4-425F-BD99-F7713272B416}" sibTransId="{BA3627B2-3191-4433-B6F0-39A62DE99015}"/>
    <dgm:cxn modelId="{C1929DFE-162C-F14C-A8D2-27F426A9C97A}" type="presOf" srcId="{2D1236BE-C4FD-4CC2-B438-D8EB7805FA70}" destId="{029581E8-9EBE-ED42-A46E-2C0796A5ACF8}" srcOrd="0" destOrd="0" presId="urn:microsoft.com/office/officeart/2005/8/layout/vList2"/>
    <dgm:cxn modelId="{96080004-7D2F-C247-964E-277CDC9D596F}" type="presParOf" srcId="{029581E8-9EBE-ED42-A46E-2C0796A5ACF8}" destId="{09CED024-86D7-7B4A-9608-A5E63137EC59}" srcOrd="0" destOrd="0" presId="urn:microsoft.com/office/officeart/2005/8/layout/vList2"/>
    <dgm:cxn modelId="{4F86A2DA-9F05-2848-9279-47C7BC579055}" type="presParOf" srcId="{029581E8-9EBE-ED42-A46E-2C0796A5ACF8}" destId="{69F8FAA7-8F38-5046-A8E0-0E2191932480}" srcOrd="1" destOrd="0" presId="urn:microsoft.com/office/officeart/2005/8/layout/vList2"/>
    <dgm:cxn modelId="{ECE603F2-B3FD-3E4A-B062-C7D948082C35}" type="presParOf" srcId="{029581E8-9EBE-ED42-A46E-2C0796A5ACF8}" destId="{446FA649-8DB0-5343-8B6F-3DA8463D4D8F}" srcOrd="2" destOrd="0" presId="urn:microsoft.com/office/officeart/2005/8/layout/vList2"/>
    <dgm:cxn modelId="{B1A40A29-90E6-A14D-9ED5-5F0F8AE46EBA}" type="presParOf" srcId="{029581E8-9EBE-ED42-A46E-2C0796A5ACF8}" destId="{A94EDC53-BFF7-A94F-993D-380CBFD24885}" srcOrd="3" destOrd="0" presId="urn:microsoft.com/office/officeart/2005/8/layout/vList2"/>
    <dgm:cxn modelId="{C03A7CC7-0B40-DC48-8ABB-2E3144BE2903}" type="presParOf" srcId="{029581E8-9EBE-ED42-A46E-2C0796A5ACF8}" destId="{82002320-EABD-7540-88D0-07A903798A35}" srcOrd="4" destOrd="0" presId="urn:microsoft.com/office/officeart/2005/8/layout/vList2"/>
    <dgm:cxn modelId="{F5602349-8B6A-4F4D-A831-120D059C2125}" type="presParOf" srcId="{029581E8-9EBE-ED42-A46E-2C0796A5ACF8}" destId="{EC0CDC97-5C4D-824B-BEFF-059D7044377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E7FB953-89CF-4E60-9D08-8D05F1BB34EC}" type="doc">
      <dgm:prSet loTypeId="urn:microsoft.com/office/officeart/2005/8/layout/vList2" loCatId="list" qsTypeId="urn:microsoft.com/office/officeart/2005/8/quickstyle/simple1#5" qsCatId="simple" csTypeId="urn:microsoft.com/office/officeart/2005/8/colors/colorful2#4" csCatId="colorful" phldr="1"/>
      <dgm:spPr/>
      <dgm:t>
        <a:bodyPr/>
        <a:lstStyle/>
        <a:p>
          <a:endParaRPr lang="en-US"/>
        </a:p>
      </dgm:t>
    </dgm:pt>
    <dgm:pt modelId="{FA55DC16-2C13-45A3-996F-4194C0FFE10E}">
      <dgm:prSet/>
      <dgm:spPr/>
      <dgm:t>
        <a:bodyPr/>
        <a:lstStyle/>
        <a:p>
          <a:r>
            <a:rPr lang="es-CL" dirty="0"/>
            <a:t>No radica en que no se conozcan las características de cada indicador sino en que indicadores deberían medirse</a:t>
          </a:r>
          <a:endParaRPr lang="en-US" dirty="0"/>
        </a:p>
      </dgm:t>
    </dgm:pt>
    <dgm:pt modelId="{3A2EC7C4-316E-4AFD-93AB-4D9C243315A2}" type="parTrans" cxnId="{082CDD99-17DD-4462-BE75-D73928562D27}">
      <dgm:prSet/>
      <dgm:spPr/>
      <dgm:t>
        <a:bodyPr/>
        <a:lstStyle/>
        <a:p>
          <a:endParaRPr lang="en-US"/>
        </a:p>
      </dgm:t>
    </dgm:pt>
    <dgm:pt modelId="{82D765BB-9065-4DC6-9C98-506634503669}" type="sibTrans" cxnId="{082CDD99-17DD-4462-BE75-D73928562D27}">
      <dgm:prSet/>
      <dgm:spPr/>
      <dgm:t>
        <a:bodyPr/>
        <a:lstStyle/>
        <a:p>
          <a:endParaRPr lang="en-US"/>
        </a:p>
      </dgm:t>
    </dgm:pt>
    <dgm:pt modelId="{975EF6FA-9EC8-4075-AFB3-B8DA4ED1F90C}">
      <dgm:prSet/>
      <dgm:spPr/>
      <dgm:t>
        <a:bodyPr/>
        <a:lstStyle/>
        <a:p>
          <a:r>
            <a:rPr lang="es-CL"/>
            <a:t>Indicadores de resultados</a:t>
          </a:r>
          <a:endParaRPr lang="en-US"/>
        </a:p>
      </dgm:t>
    </dgm:pt>
    <dgm:pt modelId="{D94680A7-38EB-4EE1-BFBC-7EBD7BBDB800}" type="parTrans" cxnId="{81029E53-8685-40EA-9216-FA412290B068}">
      <dgm:prSet/>
      <dgm:spPr/>
      <dgm:t>
        <a:bodyPr/>
        <a:lstStyle/>
        <a:p>
          <a:endParaRPr lang="en-US"/>
        </a:p>
      </dgm:t>
    </dgm:pt>
    <dgm:pt modelId="{88951EFB-4CE9-4B3E-8E20-DDC64BEA674F}" type="sibTrans" cxnId="{81029E53-8685-40EA-9216-FA412290B068}">
      <dgm:prSet/>
      <dgm:spPr/>
      <dgm:t>
        <a:bodyPr/>
        <a:lstStyle/>
        <a:p>
          <a:endParaRPr lang="en-US"/>
        </a:p>
      </dgm:t>
    </dgm:pt>
    <dgm:pt modelId="{42DC9331-C997-4D97-891B-BAB896484F95}">
      <dgm:prSet/>
      <dgm:spPr/>
      <dgm:t>
        <a:bodyPr/>
        <a:lstStyle/>
        <a:p>
          <a:r>
            <a:rPr lang="es-CL"/>
            <a:t>Las ISQ mas frecuentes son en </a:t>
          </a:r>
          <a:r>
            <a:rPr lang="en-US" err="1"/>
            <a:t>ciertos</a:t>
          </a:r>
          <a:r>
            <a:rPr lang="en-US"/>
            <a:t> </a:t>
          </a:r>
          <a:r>
            <a:rPr lang="en-US" err="1"/>
            <a:t>pacientes</a:t>
          </a:r>
          <a:r>
            <a:rPr lang="en-US"/>
            <a:t> y </a:t>
          </a:r>
          <a:r>
            <a:rPr lang="en-US" err="1"/>
            <a:t>ciertas</a:t>
          </a:r>
          <a:r>
            <a:rPr lang="en-US"/>
            <a:t> </a:t>
          </a:r>
          <a:r>
            <a:rPr lang="en-US" err="1"/>
            <a:t>cirugias</a:t>
          </a:r>
          <a:r>
            <a:rPr lang="en-US"/>
            <a:t>  </a:t>
          </a:r>
          <a:r>
            <a:rPr lang="es-ES_tradnl"/>
            <a:t>no son las mismas que en periodos anteriores</a:t>
          </a:r>
          <a:endParaRPr lang="en-US"/>
        </a:p>
      </dgm:t>
    </dgm:pt>
    <dgm:pt modelId="{62970CC2-1284-4B00-8E97-B13FC0302A6E}" type="parTrans" cxnId="{92DB1690-0247-4A99-8B58-46A23172FFE6}">
      <dgm:prSet/>
      <dgm:spPr/>
      <dgm:t>
        <a:bodyPr/>
        <a:lstStyle/>
        <a:p>
          <a:endParaRPr lang="en-US"/>
        </a:p>
      </dgm:t>
    </dgm:pt>
    <dgm:pt modelId="{FC256C30-DE43-4476-9EE4-8DF9C907D3AF}" type="sibTrans" cxnId="{92DB1690-0247-4A99-8B58-46A23172FFE6}">
      <dgm:prSet/>
      <dgm:spPr/>
      <dgm:t>
        <a:bodyPr/>
        <a:lstStyle/>
        <a:p>
          <a:endParaRPr lang="en-US"/>
        </a:p>
      </dgm:t>
    </dgm:pt>
    <dgm:pt modelId="{6FFDF29D-C17E-4C0B-BF87-0249C00F96C6}">
      <dgm:prSet/>
      <dgm:spPr/>
      <dgm:t>
        <a:bodyPr/>
        <a:lstStyle/>
        <a:p>
          <a:r>
            <a:rPr lang="es-ES_tradnl"/>
            <a:t>Los procedimientos afectan de distinta manera a los distintos grupos de pacientes</a:t>
          </a:r>
          <a:endParaRPr lang="en-US"/>
        </a:p>
      </dgm:t>
    </dgm:pt>
    <dgm:pt modelId="{96B98D33-90E9-4424-AF05-8B25336E04B6}" type="parTrans" cxnId="{AAC635A8-0072-4EFC-9097-DCD4C9B0712F}">
      <dgm:prSet/>
      <dgm:spPr/>
      <dgm:t>
        <a:bodyPr/>
        <a:lstStyle/>
        <a:p>
          <a:endParaRPr lang="en-US"/>
        </a:p>
      </dgm:t>
    </dgm:pt>
    <dgm:pt modelId="{C33C94A0-CBD0-4B38-9447-2E686415AF92}" type="sibTrans" cxnId="{AAC635A8-0072-4EFC-9097-DCD4C9B0712F}">
      <dgm:prSet/>
      <dgm:spPr/>
      <dgm:t>
        <a:bodyPr/>
        <a:lstStyle/>
        <a:p>
          <a:endParaRPr lang="en-US"/>
        </a:p>
      </dgm:t>
    </dgm:pt>
    <dgm:pt modelId="{FD230A41-AA18-3B40-8444-2C7E10596910}" type="pres">
      <dgm:prSet presAssocID="{FE7FB953-89CF-4E60-9D08-8D05F1BB34EC}" presName="linear" presStyleCnt="0">
        <dgm:presLayoutVars>
          <dgm:animLvl val="lvl"/>
          <dgm:resizeHandles val="exact"/>
        </dgm:presLayoutVars>
      </dgm:prSet>
      <dgm:spPr/>
    </dgm:pt>
    <dgm:pt modelId="{CE3E92BC-5AEB-7C41-B613-A4B547950005}" type="pres">
      <dgm:prSet presAssocID="{FA55DC16-2C13-45A3-996F-4194C0FFE10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43BEF97-8D5A-E74F-9FA8-BDC4225A39C4}" type="pres">
      <dgm:prSet presAssocID="{82D765BB-9065-4DC6-9C98-506634503669}" presName="spacer" presStyleCnt="0"/>
      <dgm:spPr/>
    </dgm:pt>
    <dgm:pt modelId="{DF04F93D-DC71-DA49-9CA2-1623794B0417}" type="pres">
      <dgm:prSet presAssocID="{975EF6FA-9EC8-4075-AFB3-B8DA4ED1F90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F656AC7-0B63-F844-9403-5A500B2D01EC}" type="pres">
      <dgm:prSet presAssocID="{975EF6FA-9EC8-4075-AFB3-B8DA4ED1F90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1029E53-8685-40EA-9216-FA412290B068}" srcId="{FE7FB953-89CF-4E60-9D08-8D05F1BB34EC}" destId="{975EF6FA-9EC8-4075-AFB3-B8DA4ED1F90C}" srcOrd="1" destOrd="0" parTransId="{D94680A7-38EB-4EE1-BFBC-7EBD7BBDB800}" sibTransId="{88951EFB-4CE9-4B3E-8E20-DDC64BEA674F}"/>
    <dgm:cxn modelId="{80151E70-FF5C-FE48-B5D6-66CAA76E2716}" type="presOf" srcId="{FA55DC16-2C13-45A3-996F-4194C0FFE10E}" destId="{CE3E92BC-5AEB-7C41-B613-A4B547950005}" srcOrd="0" destOrd="0" presId="urn:microsoft.com/office/officeart/2005/8/layout/vList2"/>
    <dgm:cxn modelId="{16BFE27C-032A-F749-B828-1452425722B8}" type="presOf" srcId="{975EF6FA-9EC8-4075-AFB3-B8DA4ED1F90C}" destId="{DF04F93D-DC71-DA49-9CA2-1623794B0417}" srcOrd="0" destOrd="0" presId="urn:microsoft.com/office/officeart/2005/8/layout/vList2"/>
    <dgm:cxn modelId="{1F09E77D-B12C-B944-A51B-8D6F43DBB04A}" type="presOf" srcId="{42DC9331-C997-4D97-891B-BAB896484F95}" destId="{8F656AC7-0B63-F844-9403-5A500B2D01EC}" srcOrd="0" destOrd="0" presId="urn:microsoft.com/office/officeart/2005/8/layout/vList2"/>
    <dgm:cxn modelId="{92DB1690-0247-4A99-8B58-46A23172FFE6}" srcId="{975EF6FA-9EC8-4075-AFB3-B8DA4ED1F90C}" destId="{42DC9331-C997-4D97-891B-BAB896484F95}" srcOrd="0" destOrd="0" parTransId="{62970CC2-1284-4B00-8E97-B13FC0302A6E}" sibTransId="{FC256C30-DE43-4476-9EE4-8DF9C907D3AF}"/>
    <dgm:cxn modelId="{082CDD99-17DD-4462-BE75-D73928562D27}" srcId="{FE7FB953-89CF-4E60-9D08-8D05F1BB34EC}" destId="{FA55DC16-2C13-45A3-996F-4194C0FFE10E}" srcOrd="0" destOrd="0" parTransId="{3A2EC7C4-316E-4AFD-93AB-4D9C243315A2}" sibTransId="{82D765BB-9065-4DC6-9C98-506634503669}"/>
    <dgm:cxn modelId="{AAC635A8-0072-4EFC-9097-DCD4C9B0712F}" srcId="{975EF6FA-9EC8-4075-AFB3-B8DA4ED1F90C}" destId="{6FFDF29D-C17E-4C0B-BF87-0249C00F96C6}" srcOrd="1" destOrd="0" parTransId="{96B98D33-90E9-4424-AF05-8B25336E04B6}" sibTransId="{C33C94A0-CBD0-4B38-9447-2E686415AF92}"/>
    <dgm:cxn modelId="{5BA20ABF-5A81-BD46-9EFB-5D41B481B491}" type="presOf" srcId="{FE7FB953-89CF-4E60-9D08-8D05F1BB34EC}" destId="{FD230A41-AA18-3B40-8444-2C7E10596910}" srcOrd="0" destOrd="0" presId="urn:microsoft.com/office/officeart/2005/8/layout/vList2"/>
    <dgm:cxn modelId="{015991FA-8F3F-8E46-A894-C50978625A09}" type="presOf" srcId="{6FFDF29D-C17E-4C0B-BF87-0249C00F96C6}" destId="{8F656AC7-0B63-F844-9403-5A500B2D01EC}" srcOrd="0" destOrd="1" presId="urn:microsoft.com/office/officeart/2005/8/layout/vList2"/>
    <dgm:cxn modelId="{3B1E8B74-14F9-9542-A976-7796138D337D}" type="presParOf" srcId="{FD230A41-AA18-3B40-8444-2C7E10596910}" destId="{CE3E92BC-5AEB-7C41-B613-A4B547950005}" srcOrd="0" destOrd="0" presId="urn:microsoft.com/office/officeart/2005/8/layout/vList2"/>
    <dgm:cxn modelId="{56AE83B0-B9B4-8F4E-B7BB-0E9513AB7AF5}" type="presParOf" srcId="{FD230A41-AA18-3B40-8444-2C7E10596910}" destId="{443BEF97-8D5A-E74F-9FA8-BDC4225A39C4}" srcOrd="1" destOrd="0" presId="urn:microsoft.com/office/officeart/2005/8/layout/vList2"/>
    <dgm:cxn modelId="{B2F54AD4-2B7F-1F41-8A64-843230360852}" type="presParOf" srcId="{FD230A41-AA18-3B40-8444-2C7E10596910}" destId="{DF04F93D-DC71-DA49-9CA2-1623794B0417}" srcOrd="2" destOrd="0" presId="urn:microsoft.com/office/officeart/2005/8/layout/vList2"/>
    <dgm:cxn modelId="{CCF79B74-3289-D840-8F55-8DF137A23060}" type="presParOf" srcId="{FD230A41-AA18-3B40-8444-2C7E10596910}" destId="{8F656AC7-0B63-F844-9403-5A500B2D01E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434082F-4868-4BEC-9C1C-69FCF5FDE4D0}" type="doc">
      <dgm:prSet loTypeId="urn:microsoft.com/office/officeart/2005/8/layout/vList2" loCatId="list" qsTypeId="urn:microsoft.com/office/officeart/2005/8/quickstyle/simple4#4" qsCatId="simple" csTypeId="urn:microsoft.com/office/officeart/2005/8/colors/colorful2#5" csCatId="colorful" phldr="1"/>
      <dgm:spPr/>
      <dgm:t>
        <a:bodyPr/>
        <a:lstStyle/>
        <a:p>
          <a:endParaRPr lang="en-US"/>
        </a:p>
      </dgm:t>
    </dgm:pt>
    <dgm:pt modelId="{F0C4C2E6-A3BA-4DBB-AD72-19FDBFA3708A}">
      <dgm:prSet/>
      <dgm:spPr/>
      <dgm:t>
        <a:bodyPr/>
        <a:lstStyle/>
        <a:p>
          <a:r>
            <a:rPr lang="es-ES" dirty="0"/>
            <a:t>Las IAAS están relacionadas con prácticas de atención </a:t>
          </a:r>
          <a:endParaRPr lang="en-US" dirty="0"/>
        </a:p>
      </dgm:t>
    </dgm:pt>
    <dgm:pt modelId="{5D925EDF-BE5D-4253-923D-6EFEE7ACBF16}" type="parTrans" cxnId="{86DC2448-8470-46D8-8787-45E0205D966D}">
      <dgm:prSet/>
      <dgm:spPr/>
      <dgm:t>
        <a:bodyPr/>
        <a:lstStyle/>
        <a:p>
          <a:endParaRPr lang="en-US"/>
        </a:p>
      </dgm:t>
    </dgm:pt>
    <dgm:pt modelId="{DA46C4BD-9DE1-451B-AFDF-C1D84F6C4DD2}" type="sibTrans" cxnId="{86DC2448-8470-46D8-8787-45E0205D966D}">
      <dgm:prSet/>
      <dgm:spPr/>
      <dgm:t>
        <a:bodyPr/>
        <a:lstStyle/>
        <a:p>
          <a:endParaRPr lang="en-US"/>
        </a:p>
      </dgm:t>
    </dgm:pt>
    <dgm:pt modelId="{9A21C0CB-86A5-48EA-9F21-CA5F9722DF1C}">
      <dgm:prSet/>
      <dgm:spPr/>
      <dgm:t>
        <a:bodyPr/>
        <a:lstStyle/>
        <a:p>
          <a:r>
            <a:rPr lang="es-ES" dirty="0"/>
            <a:t>Tasas bajas</a:t>
          </a:r>
          <a:endParaRPr lang="en-US" dirty="0"/>
        </a:p>
      </dgm:t>
    </dgm:pt>
    <dgm:pt modelId="{B08D9541-FC29-4C79-A91F-5F9B10921B5D}" type="parTrans" cxnId="{03716049-C594-4781-8063-307DA9F2FEC7}">
      <dgm:prSet/>
      <dgm:spPr/>
      <dgm:t>
        <a:bodyPr/>
        <a:lstStyle/>
        <a:p>
          <a:endParaRPr lang="en-US"/>
        </a:p>
      </dgm:t>
    </dgm:pt>
    <dgm:pt modelId="{50BB1297-8FA4-4189-8C5F-CB23FAA67B83}" type="sibTrans" cxnId="{03716049-C594-4781-8063-307DA9F2FEC7}">
      <dgm:prSet/>
      <dgm:spPr/>
      <dgm:t>
        <a:bodyPr/>
        <a:lstStyle/>
        <a:p>
          <a:endParaRPr lang="en-US"/>
        </a:p>
      </dgm:t>
    </dgm:pt>
    <dgm:pt modelId="{4C127AD9-C1F2-453B-B7E8-6F2381B69544}">
      <dgm:prSet/>
      <dgm:spPr/>
      <dgm:t>
        <a:bodyPr/>
        <a:lstStyle/>
        <a:p>
          <a:r>
            <a:rPr lang="es-ES"/>
            <a:t>Pacientes ambulatorios o de estadía acortada</a:t>
          </a:r>
          <a:endParaRPr lang="en-US"/>
        </a:p>
      </dgm:t>
    </dgm:pt>
    <dgm:pt modelId="{17BE46FB-D1B9-4DC5-8AB5-7406D7EF2EC8}" type="parTrans" cxnId="{19B996C1-EE0E-4FC7-BB24-CFD5851CE224}">
      <dgm:prSet/>
      <dgm:spPr/>
      <dgm:t>
        <a:bodyPr/>
        <a:lstStyle/>
        <a:p>
          <a:endParaRPr lang="en-US"/>
        </a:p>
      </dgm:t>
    </dgm:pt>
    <dgm:pt modelId="{7CF0A710-A573-40D4-BBE7-54BCC71B696D}" type="sibTrans" cxnId="{19B996C1-EE0E-4FC7-BB24-CFD5851CE224}">
      <dgm:prSet/>
      <dgm:spPr/>
      <dgm:t>
        <a:bodyPr/>
        <a:lstStyle/>
        <a:p>
          <a:endParaRPr lang="en-US"/>
        </a:p>
      </dgm:t>
    </dgm:pt>
    <dgm:pt modelId="{915E4239-B1E2-4EDE-BDAB-BE4ED69A9324}">
      <dgm:prSet/>
      <dgm:spPr/>
      <dgm:t>
        <a:bodyPr/>
        <a:lstStyle/>
        <a:p>
          <a:r>
            <a:rPr lang="es-ES" dirty="0"/>
            <a:t>Vigilancia de resultados</a:t>
          </a:r>
          <a:endParaRPr lang="en-US" dirty="0"/>
        </a:p>
      </dgm:t>
    </dgm:pt>
    <dgm:pt modelId="{2E0CF079-15C1-4ED4-A7E7-225FFDFD749D}" type="parTrans" cxnId="{412437A0-93A3-4FB1-8458-71FC64B90A9F}">
      <dgm:prSet/>
      <dgm:spPr/>
      <dgm:t>
        <a:bodyPr/>
        <a:lstStyle/>
        <a:p>
          <a:endParaRPr lang="en-US"/>
        </a:p>
      </dgm:t>
    </dgm:pt>
    <dgm:pt modelId="{0490C796-CF6B-4CA5-A5D7-A02321F2C9EE}" type="sibTrans" cxnId="{412437A0-93A3-4FB1-8458-71FC64B90A9F}">
      <dgm:prSet/>
      <dgm:spPr/>
      <dgm:t>
        <a:bodyPr/>
        <a:lstStyle/>
        <a:p>
          <a:endParaRPr lang="en-US"/>
        </a:p>
      </dgm:t>
    </dgm:pt>
    <dgm:pt modelId="{B7EA8DFE-4093-47EA-B1E8-E9D95D53CB05}">
      <dgm:prSet/>
      <dgm:spPr/>
      <dgm:t>
        <a:bodyPr/>
        <a:lstStyle/>
        <a:p>
          <a:r>
            <a:rPr lang="es-ES"/>
            <a:t>Sin diagnóstico</a:t>
          </a:r>
          <a:endParaRPr lang="en-US"/>
        </a:p>
      </dgm:t>
    </dgm:pt>
    <dgm:pt modelId="{5C80138C-641F-4760-A8A4-9E405D3C8AFE}" type="parTrans" cxnId="{88D50F03-4696-41C4-88A8-1F6AF538AF04}">
      <dgm:prSet/>
      <dgm:spPr/>
      <dgm:t>
        <a:bodyPr/>
        <a:lstStyle/>
        <a:p>
          <a:endParaRPr lang="en-US"/>
        </a:p>
      </dgm:t>
    </dgm:pt>
    <dgm:pt modelId="{FC84B34C-25DD-4ABA-A4AC-3DBC860694B6}" type="sibTrans" cxnId="{88D50F03-4696-41C4-88A8-1F6AF538AF04}">
      <dgm:prSet/>
      <dgm:spPr/>
      <dgm:t>
        <a:bodyPr/>
        <a:lstStyle/>
        <a:p>
          <a:endParaRPr lang="en-US"/>
        </a:p>
      </dgm:t>
    </dgm:pt>
    <dgm:pt modelId="{F07A942B-3BE9-421C-872B-9BA54F20E1F8}">
      <dgm:prSet/>
      <dgm:spPr/>
      <dgm:t>
        <a:bodyPr/>
        <a:lstStyle/>
        <a:p>
          <a:r>
            <a:rPr lang="es-ES"/>
            <a:t>Falsa sensación de seguridad</a:t>
          </a:r>
          <a:endParaRPr lang="en-US"/>
        </a:p>
      </dgm:t>
    </dgm:pt>
    <dgm:pt modelId="{F8284674-E22D-4192-8D10-3A4A088993A2}" type="parTrans" cxnId="{72679772-03CB-47D9-A9E1-0170CB1D9723}">
      <dgm:prSet/>
      <dgm:spPr/>
      <dgm:t>
        <a:bodyPr/>
        <a:lstStyle/>
        <a:p>
          <a:endParaRPr lang="en-US"/>
        </a:p>
      </dgm:t>
    </dgm:pt>
    <dgm:pt modelId="{231FB64E-1C84-4746-876C-1105116747D7}" type="sibTrans" cxnId="{72679772-03CB-47D9-A9E1-0170CB1D9723}">
      <dgm:prSet/>
      <dgm:spPr/>
      <dgm:t>
        <a:bodyPr/>
        <a:lstStyle/>
        <a:p>
          <a:endParaRPr lang="en-US"/>
        </a:p>
      </dgm:t>
    </dgm:pt>
    <dgm:pt modelId="{E46CC38B-CE0E-4C77-BE54-AC0254BEAF07}">
      <dgm:prSet/>
      <dgm:spPr/>
      <dgm:t>
        <a:bodyPr/>
        <a:lstStyle/>
        <a:p>
          <a:r>
            <a:rPr lang="es-ES"/>
            <a:t>Información poco confiable</a:t>
          </a:r>
          <a:endParaRPr lang="en-US"/>
        </a:p>
      </dgm:t>
    </dgm:pt>
    <dgm:pt modelId="{2A91CAF0-CF7E-49A7-9A30-09EB91F33184}" type="parTrans" cxnId="{DC9C38EA-CE55-4BD4-8044-B667A052D868}">
      <dgm:prSet/>
      <dgm:spPr/>
      <dgm:t>
        <a:bodyPr/>
        <a:lstStyle/>
        <a:p>
          <a:endParaRPr lang="en-US"/>
        </a:p>
      </dgm:t>
    </dgm:pt>
    <dgm:pt modelId="{3C7B81CA-5956-4742-8FF1-966C4F674676}" type="sibTrans" cxnId="{DC9C38EA-CE55-4BD4-8044-B667A052D868}">
      <dgm:prSet/>
      <dgm:spPr/>
      <dgm:t>
        <a:bodyPr/>
        <a:lstStyle/>
        <a:p>
          <a:endParaRPr lang="en-US"/>
        </a:p>
      </dgm:t>
    </dgm:pt>
    <dgm:pt modelId="{D016E72B-55A4-B448-8593-E197FCA29880}" type="pres">
      <dgm:prSet presAssocID="{0434082F-4868-4BEC-9C1C-69FCF5FDE4D0}" presName="linear" presStyleCnt="0">
        <dgm:presLayoutVars>
          <dgm:animLvl val="lvl"/>
          <dgm:resizeHandles val="exact"/>
        </dgm:presLayoutVars>
      </dgm:prSet>
      <dgm:spPr/>
    </dgm:pt>
    <dgm:pt modelId="{EAA28807-03E0-0645-900A-D0AD479C0CD8}" type="pres">
      <dgm:prSet presAssocID="{F0C4C2E6-A3BA-4DBB-AD72-19FDBFA3708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4C9B41E-BA30-1346-81F6-07457C56252F}" type="pres">
      <dgm:prSet presAssocID="{DA46C4BD-9DE1-451B-AFDF-C1D84F6C4DD2}" presName="spacer" presStyleCnt="0"/>
      <dgm:spPr/>
    </dgm:pt>
    <dgm:pt modelId="{1E3446CC-B574-4D42-AC2D-D82C11730576}" type="pres">
      <dgm:prSet presAssocID="{9A21C0CB-86A5-48EA-9F21-CA5F9722DF1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5BBF624-952C-4F4D-9CCA-E6454F3D71FB}" type="pres">
      <dgm:prSet presAssocID="{50BB1297-8FA4-4189-8C5F-CB23FAA67B83}" presName="spacer" presStyleCnt="0"/>
      <dgm:spPr/>
    </dgm:pt>
    <dgm:pt modelId="{B7A719F6-C6A4-074F-AF7F-940B4C2131F4}" type="pres">
      <dgm:prSet presAssocID="{4C127AD9-C1F2-453B-B7E8-6F2381B6954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89B8107-7239-3444-8386-A02CA92751B6}" type="pres">
      <dgm:prSet presAssocID="{7CF0A710-A573-40D4-BBE7-54BCC71B696D}" presName="spacer" presStyleCnt="0"/>
      <dgm:spPr/>
    </dgm:pt>
    <dgm:pt modelId="{0132F61B-5FFD-4746-9267-5212CABDDA66}" type="pres">
      <dgm:prSet presAssocID="{915E4239-B1E2-4EDE-BDAB-BE4ED69A932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1E819F9-2E18-C942-9F98-DD0E04F2258A}" type="pres">
      <dgm:prSet presAssocID="{915E4239-B1E2-4EDE-BDAB-BE4ED69A9324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4D3200-A0B3-0444-B4AF-940877A8656C}" type="presOf" srcId="{F07A942B-3BE9-421C-872B-9BA54F20E1F8}" destId="{51E819F9-2E18-C942-9F98-DD0E04F2258A}" srcOrd="0" destOrd="1" presId="urn:microsoft.com/office/officeart/2005/8/layout/vList2"/>
    <dgm:cxn modelId="{88D50F03-4696-41C4-88A8-1F6AF538AF04}" srcId="{915E4239-B1E2-4EDE-BDAB-BE4ED69A9324}" destId="{B7EA8DFE-4093-47EA-B1E8-E9D95D53CB05}" srcOrd="0" destOrd="0" parTransId="{5C80138C-641F-4760-A8A4-9E405D3C8AFE}" sibTransId="{FC84B34C-25DD-4ABA-A4AC-3DBC860694B6}"/>
    <dgm:cxn modelId="{106BF508-A538-EA4A-BDC7-41FC844B2E2F}" type="presOf" srcId="{4C127AD9-C1F2-453B-B7E8-6F2381B69544}" destId="{B7A719F6-C6A4-074F-AF7F-940B4C2131F4}" srcOrd="0" destOrd="0" presId="urn:microsoft.com/office/officeart/2005/8/layout/vList2"/>
    <dgm:cxn modelId="{22CAC73B-AFC0-4B4B-862D-19E42D8939E4}" type="presOf" srcId="{B7EA8DFE-4093-47EA-B1E8-E9D95D53CB05}" destId="{51E819F9-2E18-C942-9F98-DD0E04F2258A}" srcOrd="0" destOrd="0" presId="urn:microsoft.com/office/officeart/2005/8/layout/vList2"/>
    <dgm:cxn modelId="{90A36844-1ADB-8144-B438-C52174FC12A8}" type="presOf" srcId="{0434082F-4868-4BEC-9C1C-69FCF5FDE4D0}" destId="{D016E72B-55A4-B448-8593-E197FCA29880}" srcOrd="0" destOrd="0" presId="urn:microsoft.com/office/officeart/2005/8/layout/vList2"/>
    <dgm:cxn modelId="{86DC2448-8470-46D8-8787-45E0205D966D}" srcId="{0434082F-4868-4BEC-9C1C-69FCF5FDE4D0}" destId="{F0C4C2E6-A3BA-4DBB-AD72-19FDBFA3708A}" srcOrd="0" destOrd="0" parTransId="{5D925EDF-BE5D-4253-923D-6EFEE7ACBF16}" sibTransId="{DA46C4BD-9DE1-451B-AFDF-C1D84F6C4DD2}"/>
    <dgm:cxn modelId="{03716049-C594-4781-8063-307DA9F2FEC7}" srcId="{0434082F-4868-4BEC-9C1C-69FCF5FDE4D0}" destId="{9A21C0CB-86A5-48EA-9F21-CA5F9722DF1C}" srcOrd="1" destOrd="0" parTransId="{B08D9541-FC29-4C79-A91F-5F9B10921B5D}" sibTransId="{50BB1297-8FA4-4189-8C5F-CB23FAA67B83}"/>
    <dgm:cxn modelId="{7A03AA50-766E-B043-AD75-EF858332E609}" type="presOf" srcId="{9A21C0CB-86A5-48EA-9F21-CA5F9722DF1C}" destId="{1E3446CC-B574-4D42-AC2D-D82C11730576}" srcOrd="0" destOrd="0" presId="urn:microsoft.com/office/officeart/2005/8/layout/vList2"/>
    <dgm:cxn modelId="{72679772-03CB-47D9-A9E1-0170CB1D9723}" srcId="{915E4239-B1E2-4EDE-BDAB-BE4ED69A9324}" destId="{F07A942B-3BE9-421C-872B-9BA54F20E1F8}" srcOrd="1" destOrd="0" parTransId="{F8284674-E22D-4192-8D10-3A4A088993A2}" sibTransId="{231FB64E-1C84-4746-876C-1105116747D7}"/>
    <dgm:cxn modelId="{7C1BCE77-9BE8-D442-B455-2DFA632E4919}" type="presOf" srcId="{E46CC38B-CE0E-4C77-BE54-AC0254BEAF07}" destId="{51E819F9-2E18-C942-9F98-DD0E04F2258A}" srcOrd="0" destOrd="2" presId="urn:microsoft.com/office/officeart/2005/8/layout/vList2"/>
    <dgm:cxn modelId="{412437A0-93A3-4FB1-8458-71FC64B90A9F}" srcId="{0434082F-4868-4BEC-9C1C-69FCF5FDE4D0}" destId="{915E4239-B1E2-4EDE-BDAB-BE4ED69A9324}" srcOrd="3" destOrd="0" parTransId="{2E0CF079-15C1-4ED4-A7E7-225FFDFD749D}" sibTransId="{0490C796-CF6B-4CA5-A5D7-A02321F2C9EE}"/>
    <dgm:cxn modelId="{A2CDC2A0-D457-C04A-9767-A8954C7F026C}" type="presOf" srcId="{915E4239-B1E2-4EDE-BDAB-BE4ED69A9324}" destId="{0132F61B-5FFD-4746-9267-5212CABDDA66}" srcOrd="0" destOrd="0" presId="urn:microsoft.com/office/officeart/2005/8/layout/vList2"/>
    <dgm:cxn modelId="{19B996C1-EE0E-4FC7-BB24-CFD5851CE224}" srcId="{0434082F-4868-4BEC-9C1C-69FCF5FDE4D0}" destId="{4C127AD9-C1F2-453B-B7E8-6F2381B69544}" srcOrd="2" destOrd="0" parTransId="{17BE46FB-D1B9-4DC5-8AB5-7406D7EF2EC8}" sibTransId="{7CF0A710-A573-40D4-BBE7-54BCC71B696D}"/>
    <dgm:cxn modelId="{DC9C38EA-CE55-4BD4-8044-B667A052D868}" srcId="{915E4239-B1E2-4EDE-BDAB-BE4ED69A9324}" destId="{E46CC38B-CE0E-4C77-BE54-AC0254BEAF07}" srcOrd="2" destOrd="0" parTransId="{2A91CAF0-CF7E-49A7-9A30-09EB91F33184}" sibTransId="{3C7B81CA-5956-4742-8FF1-966C4F674676}"/>
    <dgm:cxn modelId="{61073DFD-CEDF-7443-93DF-343AEEAB635C}" type="presOf" srcId="{F0C4C2E6-A3BA-4DBB-AD72-19FDBFA3708A}" destId="{EAA28807-03E0-0645-900A-D0AD479C0CD8}" srcOrd="0" destOrd="0" presId="urn:microsoft.com/office/officeart/2005/8/layout/vList2"/>
    <dgm:cxn modelId="{E9E16BAE-E9A5-3C4F-A50E-5A8CFB942444}" type="presParOf" srcId="{D016E72B-55A4-B448-8593-E197FCA29880}" destId="{EAA28807-03E0-0645-900A-D0AD479C0CD8}" srcOrd="0" destOrd="0" presId="urn:microsoft.com/office/officeart/2005/8/layout/vList2"/>
    <dgm:cxn modelId="{FB4F110B-D577-5441-B1BF-D9458A78B7CC}" type="presParOf" srcId="{D016E72B-55A4-B448-8593-E197FCA29880}" destId="{24C9B41E-BA30-1346-81F6-07457C56252F}" srcOrd="1" destOrd="0" presId="urn:microsoft.com/office/officeart/2005/8/layout/vList2"/>
    <dgm:cxn modelId="{A016C615-324B-BC49-8449-8F74BC881552}" type="presParOf" srcId="{D016E72B-55A4-B448-8593-E197FCA29880}" destId="{1E3446CC-B574-4D42-AC2D-D82C11730576}" srcOrd="2" destOrd="0" presId="urn:microsoft.com/office/officeart/2005/8/layout/vList2"/>
    <dgm:cxn modelId="{D6EC3274-6426-1F47-BA63-98535F77F8D2}" type="presParOf" srcId="{D016E72B-55A4-B448-8593-E197FCA29880}" destId="{95BBF624-952C-4F4D-9CCA-E6454F3D71FB}" srcOrd="3" destOrd="0" presId="urn:microsoft.com/office/officeart/2005/8/layout/vList2"/>
    <dgm:cxn modelId="{51EC2F86-3DB0-5D43-B15F-717D2A273329}" type="presParOf" srcId="{D016E72B-55A4-B448-8593-E197FCA29880}" destId="{B7A719F6-C6A4-074F-AF7F-940B4C2131F4}" srcOrd="4" destOrd="0" presId="urn:microsoft.com/office/officeart/2005/8/layout/vList2"/>
    <dgm:cxn modelId="{E3822E37-D93B-3344-A082-E4223CDF1399}" type="presParOf" srcId="{D016E72B-55A4-B448-8593-E197FCA29880}" destId="{E89B8107-7239-3444-8386-A02CA92751B6}" srcOrd="5" destOrd="0" presId="urn:microsoft.com/office/officeart/2005/8/layout/vList2"/>
    <dgm:cxn modelId="{D19C894A-1B7D-4F4D-898D-7E0B76716B53}" type="presParOf" srcId="{D016E72B-55A4-B448-8593-E197FCA29880}" destId="{0132F61B-5FFD-4746-9267-5212CABDDA66}" srcOrd="6" destOrd="0" presId="urn:microsoft.com/office/officeart/2005/8/layout/vList2"/>
    <dgm:cxn modelId="{C8AF4FFF-E19D-8D42-A66F-09D1CF8D727D}" type="presParOf" srcId="{D016E72B-55A4-B448-8593-E197FCA29880}" destId="{51E819F9-2E18-C942-9F98-DD0E04F2258A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0405B20-0486-4A6F-87F6-D482A00E8E70}" type="doc">
      <dgm:prSet loTypeId="urn:microsoft.com/office/officeart/2005/8/layout/vList2" loCatId="list" qsTypeId="urn:microsoft.com/office/officeart/2005/8/quickstyle/simple1#6" qsCatId="simple" csTypeId="urn:microsoft.com/office/officeart/2005/8/colors/colorful2#6" csCatId="colorful" phldr="1"/>
      <dgm:spPr/>
      <dgm:t>
        <a:bodyPr/>
        <a:lstStyle/>
        <a:p>
          <a:endParaRPr lang="en-US"/>
        </a:p>
      </dgm:t>
    </dgm:pt>
    <dgm:pt modelId="{C5223200-4502-4155-8A56-DAD20392D555}">
      <dgm:prSet/>
      <dgm:spPr/>
      <dgm:t>
        <a:bodyPr/>
        <a:lstStyle/>
        <a:p>
          <a:r>
            <a:rPr lang="es-CL"/>
            <a:t>Evolución desde vigilancia epidemiológica hacia programas integrales de seguridad del paciente. </a:t>
          </a:r>
          <a:endParaRPr lang="en-US"/>
        </a:p>
      </dgm:t>
    </dgm:pt>
    <dgm:pt modelId="{A406F2FD-B6DF-4F95-8509-A0711F55DF1B}" type="parTrans" cxnId="{FC85A199-15C3-4686-BE1D-D029FA47D486}">
      <dgm:prSet/>
      <dgm:spPr/>
      <dgm:t>
        <a:bodyPr/>
        <a:lstStyle/>
        <a:p>
          <a:endParaRPr lang="en-US"/>
        </a:p>
      </dgm:t>
    </dgm:pt>
    <dgm:pt modelId="{C8466E37-6D75-4991-B077-94033BF20E19}" type="sibTrans" cxnId="{FC85A199-15C3-4686-BE1D-D029FA47D486}">
      <dgm:prSet/>
      <dgm:spPr/>
      <dgm:t>
        <a:bodyPr/>
        <a:lstStyle/>
        <a:p>
          <a:endParaRPr lang="en-US"/>
        </a:p>
      </dgm:t>
    </dgm:pt>
    <dgm:pt modelId="{912C4C58-723E-4853-90DB-D3600D10B827}">
      <dgm:prSet/>
      <dgm:spPr/>
      <dgm:t>
        <a:bodyPr/>
        <a:lstStyle/>
        <a:p>
          <a:r>
            <a:rPr lang="es-CL"/>
            <a:t>Enfoque multimodal promovido por la Organización Mundial de la Salud. </a:t>
          </a:r>
          <a:endParaRPr lang="en-US"/>
        </a:p>
      </dgm:t>
    </dgm:pt>
    <dgm:pt modelId="{59F4DEA8-9EA1-4002-A622-34DB7783DB8A}" type="parTrans" cxnId="{13697782-F00E-4E0D-A353-90116935584D}">
      <dgm:prSet/>
      <dgm:spPr/>
      <dgm:t>
        <a:bodyPr/>
        <a:lstStyle/>
        <a:p>
          <a:endParaRPr lang="en-US"/>
        </a:p>
      </dgm:t>
    </dgm:pt>
    <dgm:pt modelId="{AFCA5130-019C-458C-A834-56027C8F2553}" type="sibTrans" cxnId="{13697782-F00E-4E0D-A353-90116935584D}">
      <dgm:prSet/>
      <dgm:spPr/>
      <dgm:t>
        <a:bodyPr/>
        <a:lstStyle/>
        <a:p>
          <a:endParaRPr lang="en-US"/>
        </a:p>
      </dgm:t>
    </dgm:pt>
    <dgm:pt modelId="{1CDF2CA5-2896-40DA-9562-3779AACF2087}">
      <dgm:prSet/>
      <dgm:spPr/>
      <dgm:t>
        <a:bodyPr/>
        <a:lstStyle/>
        <a:p>
          <a:r>
            <a:rPr lang="es-CL"/>
            <a:t>Mayor énfasis en: </a:t>
          </a:r>
          <a:endParaRPr lang="en-US"/>
        </a:p>
      </dgm:t>
    </dgm:pt>
    <dgm:pt modelId="{57C4D96F-3202-45EE-AF30-62C7BCBE1B80}" type="parTrans" cxnId="{4689B043-2123-4809-9B0A-FE247E7E4413}">
      <dgm:prSet/>
      <dgm:spPr/>
      <dgm:t>
        <a:bodyPr/>
        <a:lstStyle/>
        <a:p>
          <a:endParaRPr lang="en-US"/>
        </a:p>
      </dgm:t>
    </dgm:pt>
    <dgm:pt modelId="{652F8907-CE71-4482-B65F-D2965BA48437}" type="sibTrans" cxnId="{4689B043-2123-4809-9B0A-FE247E7E4413}">
      <dgm:prSet/>
      <dgm:spPr/>
      <dgm:t>
        <a:bodyPr/>
        <a:lstStyle/>
        <a:p>
          <a:endParaRPr lang="en-US"/>
        </a:p>
      </dgm:t>
    </dgm:pt>
    <dgm:pt modelId="{7F60242E-B181-4EA0-8E65-1624F63605FA}">
      <dgm:prSet/>
      <dgm:spPr/>
      <dgm:t>
        <a:bodyPr/>
        <a:lstStyle/>
        <a:p>
          <a:r>
            <a:rPr lang="es-CL"/>
            <a:t>Cultura de seguridad. </a:t>
          </a:r>
          <a:endParaRPr lang="en-US"/>
        </a:p>
      </dgm:t>
    </dgm:pt>
    <dgm:pt modelId="{71979F9C-A752-4225-8CE8-4D1A960AADF2}" type="parTrans" cxnId="{61FCCF8D-2FBC-4008-8AAC-6D7E831ACE4C}">
      <dgm:prSet/>
      <dgm:spPr/>
      <dgm:t>
        <a:bodyPr/>
        <a:lstStyle/>
        <a:p>
          <a:endParaRPr lang="en-US"/>
        </a:p>
      </dgm:t>
    </dgm:pt>
    <dgm:pt modelId="{6DE4D084-3E4D-4CAA-A9AA-DD7B7AA80611}" type="sibTrans" cxnId="{61FCCF8D-2FBC-4008-8AAC-6D7E831ACE4C}">
      <dgm:prSet/>
      <dgm:spPr/>
      <dgm:t>
        <a:bodyPr/>
        <a:lstStyle/>
        <a:p>
          <a:endParaRPr lang="en-US"/>
        </a:p>
      </dgm:t>
    </dgm:pt>
    <dgm:pt modelId="{D12B49FA-A74C-42F5-8A08-1E30E1FF5D86}">
      <dgm:prSet/>
      <dgm:spPr/>
      <dgm:t>
        <a:bodyPr/>
        <a:lstStyle/>
        <a:p>
          <a:r>
            <a:rPr lang="es-CL"/>
            <a:t>Implementación de prácticas basadas en evidencia. </a:t>
          </a:r>
          <a:endParaRPr lang="en-US"/>
        </a:p>
      </dgm:t>
    </dgm:pt>
    <dgm:pt modelId="{32455A79-77BA-4137-A1EC-DF7002D5ADAA}" type="parTrans" cxnId="{0F9B9634-A434-4D5E-AEF9-C843A5905FB1}">
      <dgm:prSet/>
      <dgm:spPr/>
      <dgm:t>
        <a:bodyPr/>
        <a:lstStyle/>
        <a:p>
          <a:endParaRPr lang="en-US"/>
        </a:p>
      </dgm:t>
    </dgm:pt>
    <dgm:pt modelId="{DEC951F4-5F3F-41D6-B73D-93AE7B9F7A48}" type="sibTrans" cxnId="{0F9B9634-A434-4D5E-AEF9-C843A5905FB1}">
      <dgm:prSet/>
      <dgm:spPr/>
      <dgm:t>
        <a:bodyPr/>
        <a:lstStyle/>
        <a:p>
          <a:endParaRPr lang="en-US"/>
        </a:p>
      </dgm:t>
    </dgm:pt>
    <dgm:pt modelId="{D85F497B-3F42-4A5D-8A2F-59DA33A5A574}">
      <dgm:prSet/>
      <dgm:spPr/>
      <dgm:t>
        <a:bodyPr/>
        <a:lstStyle/>
        <a:p>
          <a:r>
            <a:rPr lang="es-CL"/>
            <a:t>Monitoreo y retroalimentación.</a:t>
          </a:r>
          <a:endParaRPr lang="en-US"/>
        </a:p>
      </dgm:t>
    </dgm:pt>
    <dgm:pt modelId="{58229280-96FA-4EEE-866C-3DC513C9116B}" type="parTrans" cxnId="{24322727-255B-47D1-8A47-7929703D28DB}">
      <dgm:prSet/>
      <dgm:spPr/>
      <dgm:t>
        <a:bodyPr/>
        <a:lstStyle/>
        <a:p>
          <a:endParaRPr lang="en-US"/>
        </a:p>
      </dgm:t>
    </dgm:pt>
    <dgm:pt modelId="{01A2953E-076A-47FA-90A5-2470D3156337}" type="sibTrans" cxnId="{24322727-255B-47D1-8A47-7929703D28DB}">
      <dgm:prSet/>
      <dgm:spPr/>
      <dgm:t>
        <a:bodyPr/>
        <a:lstStyle/>
        <a:p>
          <a:endParaRPr lang="en-US"/>
        </a:p>
      </dgm:t>
    </dgm:pt>
    <dgm:pt modelId="{A715BBB8-8316-7E4C-AED6-5237C6D86B63}">
      <dgm:prSet/>
      <dgm:spPr/>
      <dgm:t>
        <a:bodyPr/>
        <a:lstStyle/>
        <a:p>
          <a:r>
            <a:rPr lang="en-US" err="1"/>
            <a:t>Considerar</a:t>
          </a:r>
          <a:r>
            <a:rPr lang="en-US"/>
            <a:t> </a:t>
          </a:r>
          <a:r>
            <a:rPr lang="en-US" err="1"/>
            <a:t>atención</a:t>
          </a:r>
          <a:r>
            <a:rPr lang="en-US"/>
            <a:t> </a:t>
          </a:r>
          <a:r>
            <a:rPr lang="en-US" err="1"/>
            <a:t>primaria</a:t>
          </a:r>
          <a:endParaRPr lang="en-US"/>
        </a:p>
      </dgm:t>
    </dgm:pt>
    <dgm:pt modelId="{7F4D40B7-2107-A141-9E18-C64C2A366558}" type="parTrans" cxnId="{096EE9AF-CDC5-8844-8C54-EF981AA6C0C4}">
      <dgm:prSet/>
      <dgm:spPr/>
      <dgm:t>
        <a:bodyPr/>
        <a:lstStyle/>
        <a:p>
          <a:endParaRPr lang="es-MX"/>
        </a:p>
      </dgm:t>
    </dgm:pt>
    <dgm:pt modelId="{76B6EF89-3AB1-E74B-A2FD-01855D7B14D6}" type="sibTrans" cxnId="{096EE9AF-CDC5-8844-8C54-EF981AA6C0C4}">
      <dgm:prSet/>
      <dgm:spPr/>
      <dgm:t>
        <a:bodyPr/>
        <a:lstStyle/>
        <a:p>
          <a:endParaRPr lang="es-MX"/>
        </a:p>
      </dgm:t>
    </dgm:pt>
    <dgm:pt modelId="{2A219DA8-8A80-C04A-A5F2-F58C3713E800}" type="pres">
      <dgm:prSet presAssocID="{D0405B20-0486-4A6F-87F6-D482A00E8E70}" presName="linear" presStyleCnt="0">
        <dgm:presLayoutVars>
          <dgm:animLvl val="lvl"/>
          <dgm:resizeHandles val="exact"/>
        </dgm:presLayoutVars>
      </dgm:prSet>
      <dgm:spPr/>
    </dgm:pt>
    <dgm:pt modelId="{24425E93-8065-2641-A13A-F54DAC0D33A7}" type="pres">
      <dgm:prSet presAssocID="{C5223200-4502-4155-8A56-DAD20392D55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EBE939D-3B57-E34E-9F17-5FA95FA39147}" type="pres">
      <dgm:prSet presAssocID="{C8466E37-6D75-4991-B077-94033BF20E19}" presName="spacer" presStyleCnt="0"/>
      <dgm:spPr/>
    </dgm:pt>
    <dgm:pt modelId="{030E4F76-F2F8-BF43-A15F-BB9088082938}" type="pres">
      <dgm:prSet presAssocID="{912C4C58-723E-4853-90DB-D3600D10B82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580EC44-1357-DE49-9B05-56CCD754A6D5}" type="pres">
      <dgm:prSet presAssocID="{AFCA5130-019C-458C-A834-56027C8F2553}" presName="spacer" presStyleCnt="0"/>
      <dgm:spPr/>
    </dgm:pt>
    <dgm:pt modelId="{FAC77981-3D52-A346-8A3A-F2E2AC8FF606}" type="pres">
      <dgm:prSet presAssocID="{1CDF2CA5-2896-40DA-9562-3779AACF208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CEBDB8C-C8A9-754B-9DEA-67694CBF51F1}" type="pres">
      <dgm:prSet presAssocID="{1CDF2CA5-2896-40DA-9562-3779AACF208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4322727-255B-47D1-8A47-7929703D28DB}" srcId="{1CDF2CA5-2896-40DA-9562-3779AACF2087}" destId="{D85F497B-3F42-4A5D-8A2F-59DA33A5A574}" srcOrd="2" destOrd="0" parTransId="{58229280-96FA-4EEE-866C-3DC513C9116B}" sibTransId="{01A2953E-076A-47FA-90A5-2470D3156337}"/>
    <dgm:cxn modelId="{2F30F62A-D03C-4F4C-9377-951D6214F697}" type="presOf" srcId="{1CDF2CA5-2896-40DA-9562-3779AACF2087}" destId="{FAC77981-3D52-A346-8A3A-F2E2AC8FF606}" srcOrd="0" destOrd="0" presId="urn:microsoft.com/office/officeart/2005/8/layout/vList2"/>
    <dgm:cxn modelId="{0F9B9634-A434-4D5E-AEF9-C843A5905FB1}" srcId="{1CDF2CA5-2896-40DA-9562-3779AACF2087}" destId="{D12B49FA-A74C-42F5-8A08-1E30E1FF5D86}" srcOrd="1" destOrd="0" parTransId="{32455A79-77BA-4137-A1EC-DF7002D5ADAA}" sibTransId="{DEC951F4-5F3F-41D6-B73D-93AE7B9F7A48}"/>
    <dgm:cxn modelId="{84497D42-868A-E14E-AD83-F24ECB016863}" type="presOf" srcId="{D85F497B-3F42-4A5D-8A2F-59DA33A5A574}" destId="{ECEBDB8C-C8A9-754B-9DEA-67694CBF51F1}" srcOrd="0" destOrd="2" presId="urn:microsoft.com/office/officeart/2005/8/layout/vList2"/>
    <dgm:cxn modelId="{4689B043-2123-4809-9B0A-FE247E7E4413}" srcId="{D0405B20-0486-4A6F-87F6-D482A00E8E70}" destId="{1CDF2CA5-2896-40DA-9562-3779AACF2087}" srcOrd="2" destOrd="0" parTransId="{57C4D96F-3202-45EE-AF30-62C7BCBE1B80}" sibTransId="{652F8907-CE71-4482-B65F-D2965BA48437}"/>
    <dgm:cxn modelId="{7B6AE152-4B67-C640-B89A-BE72CCFF3A8A}" type="presOf" srcId="{D0405B20-0486-4A6F-87F6-D482A00E8E70}" destId="{2A219DA8-8A80-C04A-A5F2-F58C3713E800}" srcOrd="0" destOrd="0" presId="urn:microsoft.com/office/officeart/2005/8/layout/vList2"/>
    <dgm:cxn modelId="{2F075776-E41F-204E-A627-A8D39B621CFF}" type="presOf" srcId="{912C4C58-723E-4853-90DB-D3600D10B827}" destId="{030E4F76-F2F8-BF43-A15F-BB9088082938}" srcOrd="0" destOrd="0" presId="urn:microsoft.com/office/officeart/2005/8/layout/vList2"/>
    <dgm:cxn modelId="{13697782-F00E-4E0D-A353-90116935584D}" srcId="{D0405B20-0486-4A6F-87F6-D482A00E8E70}" destId="{912C4C58-723E-4853-90DB-D3600D10B827}" srcOrd="1" destOrd="0" parTransId="{59F4DEA8-9EA1-4002-A622-34DB7783DB8A}" sibTransId="{AFCA5130-019C-458C-A834-56027C8F2553}"/>
    <dgm:cxn modelId="{85149787-1A3D-6F4D-AED1-869388F5B452}" type="presOf" srcId="{D12B49FA-A74C-42F5-8A08-1E30E1FF5D86}" destId="{ECEBDB8C-C8A9-754B-9DEA-67694CBF51F1}" srcOrd="0" destOrd="1" presId="urn:microsoft.com/office/officeart/2005/8/layout/vList2"/>
    <dgm:cxn modelId="{61FCCF8D-2FBC-4008-8AAC-6D7E831ACE4C}" srcId="{1CDF2CA5-2896-40DA-9562-3779AACF2087}" destId="{7F60242E-B181-4EA0-8E65-1624F63605FA}" srcOrd="0" destOrd="0" parTransId="{71979F9C-A752-4225-8CE8-4D1A960AADF2}" sibTransId="{6DE4D084-3E4D-4CAA-A9AA-DD7B7AA80611}"/>
    <dgm:cxn modelId="{FC85A199-15C3-4686-BE1D-D029FA47D486}" srcId="{D0405B20-0486-4A6F-87F6-D482A00E8E70}" destId="{C5223200-4502-4155-8A56-DAD20392D555}" srcOrd="0" destOrd="0" parTransId="{A406F2FD-B6DF-4F95-8509-A0711F55DF1B}" sibTransId="{C8466E37-6D75-4991-B077-94033BF20E19}"/>
    <dgm:cxn modelId="{096EE9AF-CDC5-8844-8C54-EF981AA6C0C4}" srcId="{1CDF2CA5-2896-40DA-9562-3779AACF2087}" destId="{A715BBB8-8316-7E4C-AED6-5237C6D86B63}" srcOrd="3" destOrd="0" parTransId="{7F4D40B7-2107-A141-9E18-C64C2A366558}" sibTransId="{76B6EF89-3AB1-E74B-A2FD-01855D7B14D6}"/>
    <dgm:cxn modelId="{95C199C6-0DAD-144E-BA6B-3649F9671A79}" type="presOf" srcId="{7F60242E-B181-4EA0-8E65-1624F63605FA}" destId="{ECEBDB8C-C8A9-754B-9DEA-67694CBF51F1}" srcOrd="0" destOrd="0" presId="urn:microsoft.com/office/officeart/2005/8/layout/vList2"/>
    <dgm:cxn modelId="{D12266D3-A7E4-114A-AAA2-CB739D91CCFD}" type="presOf" srcId="{C5223200-4502-4155-8A56-DAD20392D555}" destId="{24425E93-8065-2641-A13A-F54DAC0D33A7}" srcOrd="0" destOrd="0" presId="urn:microsoft.com/office/officeart/2005/8/layout/vList2"/>
    <dgm:cxn modelId="{F1736CE1-EFFB-AA4D-9D52-DF9C490A85FF}" type="presOf" srcId="{A715BBB8-8316-7E4C-AED6-5237C6D86B63}" destId="{ECEBDB8C-C8A9-754B-9DEA-67694CBF51F1}" srcOrd="0" destOrd="3" presId="urn:microsoft.com/office/officeart/2005/8/layout/vList2"/>
    <dgm:cxn modelId="{36750F61-99A3-BA4F-A9F7-E089B1F2767A}" type="presParOf" srcId="{2A219DA8-8A80-C04A-A5F2-F58C3713E800}" destId="{24425E93-8065-2641-A13A-F54DAC0D33A7}" srcOrd="0" destOrd="0" presId="urn:microsoft.com/office/officeart/2005/8/layout/vList2"/>
    <dgm:cxn modelId="{D0D11AF6-A187-3E4D-9402-43BE3F4D8212}" type="presParOf" srcId="{2A219DA8-8A80-C04A-A5F2-F58C3713E800}" destId="{6EBE939D-3B57-E34E-9F17-5FA95FA39147}" srcOrd="1" destOrd="0" presId="urn:microsoft.com/office/officeart/2005/8/layout/vList2"/>
    <dgm:cxn modelId="{710016EE-9379-A443-BC69-04B5D9F5FE9C}" type="presParOf" srcId="{2A219DA8-8A80-C04A-A5F2-F58C3713E800}" destId="{030E4F76-F2F8-BF43-A15F-BB9088082938}" srcOrd="2" destOrd="0" presId="urn:microsoft.com/office/officeart/2005/8/layout/vList2"/>
    <dgm:cxn modelId="{F546F9B6-51CA-864D-B0B3-A7D93CF601F1}" type="presParOf" srcId="{2A219DA8-8A80-C04A-A5F2-F58C3713E800}" destId="{6580EC44-1357-DE49-9B05-56CCD754A6D5}" srcOrd="3" destOrd="0" presId="urn:microsoft.com/office/officeart/2005/8/layout/vList2"/>
    <dgm:cxn modelId="{96F33A34-90DC-B742-AA84-8B8F40FEF437}" type="presParOf" srcId="{2A219DA8-8A80-C04A-A5F2-F58C3713E800}" destId="{FAC77981-3D52-A346-8A3A-F2E2AC8FF606}" srcOrd="4" destOrd="0" presId="urn:microsoft.com/office/officeart/2005/8/layout/vList2"/>
    <dgm:cxn modelId="{264AD9E2-BD98-8045-B5AB-8FBD54A6954A}" type="presParOf" srcId="{2A219DA8-8A80-C04A-A5F2-F58C3713E800}" destId="{ECEBDB8C-C8A9-754B-9DEA-67694CBF51F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6C3D957-247C-410A-B920-C8C3925D33BE}" type="doc">
      <dgm:prSet loTypeId="urn:microsoft.com/office/officeart/2005/8/layout/vProcess5" loCatId="process" qsTypeId="urn:microsoft.com/office/officeart/2005/8/quickstyle/simple1#7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6ADAB13C-5C85-468A-A898-C88CF4BD942E}">
      <dgm:prSet/>
      <dgm:spPr/>
      <dgm:t>
        <a:bodyPr/>
        <a:lstStyle/>
        <a:p>
          <a:r>
            <a:rPr lang="es-CL"/>
            <a:t>Vigilancia activa. </a:t>
          </a:r>
          <a:endParaRPr lang="en-US"/>
        </a:p>
      </dgm:t>
    </dgm:pt>
    <dgm:pt modelId="{DC03B2A4-1164-45C9-BC79-91254BE200FA}" type="parTrans" cxnId="{523D3F7C-6F7A-48C2-A447-BA06E7710CBB}">
      <dgm:prSet/>
      <dgm:spPr/>
      <dgm:t>
        <a:bodyPr/>
        <a:lstStyle/>
        <a:p>
          <a:endParaRPr lang="en-US"/>
        </a:p>
      </dgm:t>
    </dgm:pt>
    <dgm:pt modelId="{E9B6082F-8D11-4AF1-B41A-3AA3B69BC5CA}" type="sibTrans" cxnId="{523D3F7C-6F7A-48C2-A447-BA06E7710CBB}">
      <dgm:prSet/>
      <dgm:spPr/>
      <dgm:t>
        <a:bodyPr/>
        <a:lstStyle/>
        <a:p>
          <a:endParaRPr lang="en-US"/>
        </a:p>
      </dgm:t>
    </dgm:pt>
    <dgm:pt modelId="{B092719E-7FD5-4028-AB95-8A0F8A054836}">
      <dgm:prSet/>
      <dgm:spPr/>
      <dgm:t>
        <a:bodyPr/>
        <a:lstStyle/>
        <a:p>
          <a:r>
            <a:rPr lang="es-CL"/>
            <a:t>Supervisión permanente.  Indicadores de proceso</a:t>
          </a:r>
          <a:endParaRPr lang="en-US"/>
        </a:p>
      </dgm:t>
    </dgm:pt>
    <dgm:pt modelId="{69D3E4AD-0C0D-41F8-94EE-0EF434EC2480}" type="parTrans" cxnId="{FD48AC7B-03E2-43DD-8476-033780EB01DD}">
      <dgm:prSet/>
      <dgm:spPr/>
      <dgm:t>
        <a:bodyPr/>
        <a:lstStyle/>
        <a:p>
          <a:endParaRPr lang="en-US"/>
        </a:p>
      </dgm:t>
    </dgm:pt>
    <dgm:pt modelId="{FE6B9B93-5B0C-4AB2-A622-98154D1B6504}" type="sibTrans" cxnId="{FD48AC7B-03E2-43DD-8476-033780EB01DD}">
      <dgm:prSet/>
      <dgm:spPr/>
      <dgm:t>
        <a:bodyPr/>
        <a:lstStyle/>
        <a:p>
          <a:endParaRPr lang="en-US"/>
        </a:p>
      </dgm:t>
    </dgm:pt>
    <dgm:pt modelId="{A2E0A5AD-FDE8-4231-9DEB-458064A13EDD}">
      <dgm:prSet/>
      <dgm:spPr/>
      <dgm:t>
        <a:bodyPr/>
        <a:lstStyle/>
        <a:p>
          <a:r>
            <a:rPr lang="es-CL"/>
            <a:t>Retroalimentación a los equipos. </a:t>
          </a:r>
          <a:endParaRPr lang="en-US"/>
        </a:p>
      </dgm:t>
    </dgm:pt>
    <dgm:pt modelId="{7302F85D-7B86-4D7D-BADC-F50BA0B8486C}" type="parTrans" cxnId="{358C4608-DD0D-4106-A2D6-CB96F3738C42}">
      <dgm:prSet/>
      <dgm:spPr/>
      <dgm:t>
        <a:bodyPr/>
        <a:lstStyle/>
        <a:p>
          <a:endParaRPr lang="en-US"/>
        </a:p>
      </dgm:t>
    </dgm:pt>
    <dgm:pt modelId="{2A6357C3-6FF1-40F5-8E09-4539E771E83B}" type="sibTrans" cxnId="{358C4608-DD0D-4106-A2D6-CB96F3738C42}">
      <dgm:prSet/>
      <dgm:spPr/>
      <dgm:t>
        <a:bodyPr/>
        <a:lstStyle/>
        <a:p>
          <a:endParaRPr lang="en-US"/>
        </a:p>
      </dgm:t>
    </dgm:pt>
    <dgm:pt modelId="{7C57241A-49BF-4A96-9FDC-5ACDD598E020}">
      <dgm:prSet/>
      <dgm:spPr/>
      <dgm:t>
        <a:bodyPr/>
        <a:lstStyle/>
        <a:p>
          <a:r>
            <a:rPr lang="es-CL"/>
            <a:t>Capacitación continua. </a:t>
          </a:r>
          <a:endParaRPr lang="en-US"/>
        </a:p>
      </dgm:t>
    </dgm:pt>
    <dgm:pt modelId="{023E8837-3F94-4C4F-99AE-D013AFC49C9C}" type="parTrans" cxnId="{0F4C1D47-4A86-4677-92BB-E395A4A51FC6}">
      <dgm:prSet/>
      <dgm:spPr/>
      <dgm:t>
        <a:bodyPr/>
        <a:lstStyle/>
        <a:p>
          <a:endParaRPr lang="en-US"/>
        </a:p>
      </dgm:t>
    </dgm:pt>
    <dgm:pt modelId="{3A1A118F-15BE-4EAF-ADCF-7C20B733B967}" type="sibTrans" cxnId="{0F4C1D47-4A86-4677-92BB-E395A4A51FC6}">
      <dgm:prSet/>
      <dgm:spPr/>
      <dgm:t>
        <a:bodyPr/>
        <a:lstStyle/>
        <a:p>
          <a:endParaRPr lang="en-US"/>
        </a:p>
      </dgm:t>
    </dgm:pt>
    <dgm:pt modelId="{D761597A-40F2-4D90-B066-27CF64F7A0EC}">
      <dgm:prSet/>
      <dgm:spPr/>
      <dgm:t>
        <a:bodyPr/>
        <a:lstStyle/>
        <a:p>
          <a:r>
            <a:rPr lang="es-CL"/>
            <a:t>Liderazgo institucional.</a:t>
          </a:r>
          <a:endParaRPr lang="en-US"/>
        </a:p>
      </dgm:t>
    </dgm:pt>
    <dgm:pt modelId="{D66EF917-7AD3-4827-B4EF-C1D5E977BA28}" type="parTrans" cxnId="{C5464139-23A1-442F-BA5E-A84932087303}">
      <dgm:prSet/>
      <dgm:spPr/>
      <dgm:t>
        <a:bodyPr/>
        <a:lstStyle/>
        <a:p>
          <a:endParaRPr lang="en-US"/>
        </a:p>
      </dgm:t>
    </dgm:pt>
    <dgm:pt modelId="{A97F872A-5187-45AE-8AE3-FD12D88CD3BF}" type="sibTrans" cxnId="{C5464139-23A1-442F-BA5E-A84932087303}">
      <dgm:prSet/>
      <dgm:spPr/>
      <dgm:t>
        <a:bodyPr/>
        <a:lstStyle/>
        <a:p>
          <a:endParaRPr lang="en-US"/>
        </a:p>
      </dgm:t>
    </dgm:pt>
    <dgm:pt modelId="{96097D1A-B1B7-714C-BF41-64D7C132B2B9}" type="pres">
      <dgm:prSet presAssocID="{36C3D957-247C-410A-B920-C8C3925D33BE}" presName="outerComposite" presStyleCnt="0">
        <dgm:presLayoutVars>
          <dgm:chMax val="5"/>
          <dgm:dir/>
          <dgm:resizeHandles val="exact"/>
        </dgm:presLayoutVars>
      </dgm:prSet>
      <dgm:spPr/>
    </dgm:pt>
    <dgm:pt modelId="{EBD000C0-9D59-914B-B2BD-068FFD9F3340}" type="pres">
      <dgm:prSet presAssocID="{36C3D957-247C-410A-B920-C8C3925D33BE}" presName="dummyMaxCanvas" presStyleCnt="0">
        <dgm:presLayoutVars/>
      </dgm:prSet>
      <dgm:spPr/>
    </dgm:pt>
    <dgm:pt modelId="{63754533-15DB-6C48-8468-BAEA96C27519}" type="pres">
      <dgm:prSet presAssocID="{36C3D957-247C-410A-B920-C8C3925D33BE}" presName="FiveNodes_1" presStyleLbl="node1" presStyleIdx="0" presStyleCnt="5">
        <dgm:presLayoutVars>
          <dgm:bulletEnabled val="1"/>
        </dgm:presLayoutVars>
      </dgm:prSet>
      <dgm:spPr/>
    </dgm:pt>
    <dgm:pt modelId="{E991D2AD-47BC-FD40-9B3A-5CF5DA949537}" type="pres">
      <dgm:prSet presAssocID="{36C3D957-247C-410A-B920-C8C3925D33BE}" presName="FiveNodes_2" presStyleLbl="node1" presStyleIdx="1" presStyleCnt="5">
        <dgm:presLayoutVars>
          <dgm:bulletEnabled val="1"/>
        </dgm:presLayoutVars>
      </dgm:prSet>
      <dgm:spPr/>
    </dgm:pt>
    <dgm:pt modelId="{218F0D35-53DF-A549-BBB0-FE79E6CD34BF}" type="pres">
      <dgm:prSet presAssocID="{36C3D957-247C-410A-B920-C8C3925D33BE}" presName="FiveNodes_3" presStyleLbl="node1" presStyleIdx="2" presStyleCnt="5">
        <dgm:presLayoutVars>
          <dgm:bulletEnabled val="1"/>
        </dgm:presLayoutVars>
      </dgm:prSet>
      <dgm:spPr/>
    </dgm:pt>
    <dgm:pt modelId="{0521C10E-8DE4-1B48-9826-DA276299CA82}" type="pres">
      <dgm:prSet presAssocID="{36C3D957-247C-410A-B920-C8C3925D33BE}" presName="FiveNodes_4" presStyleLbl="node1" presStyleIdx="3" presStyleCnt="5">
        <dgm:presLayoutVars>
          <dgm:bulletEnabled val="1"/>
        </dgm:presLayoutVars>
      </dgm:prSet>
      <dgm:spPr/>
    </dgm:pt>
    <dgm:pt modelId="{F79D4CD7-56AF-3249-BFEC-C30EE6D87F04}" type="pres">
      <dgm:prSet presAssocID="{36C3D957-247C-410A-B920-C8C3925D33BE}" presName="FiveNodes_5" presStyleLbl="node1" presStyleIdx="4" presStyleCnt="5">
        <dgm:presLayoutVars>
          <dgm:bulletEnabled val="1"/>
        </dgm:presLayoutVars>
      </dgm:prSet>
      <dgm:spPr/>
    </dgm:pt>
    <dgm:pt modelId="{F445EB59-47C2-1845-AF7C-C33F15CA8930}" type="pres">
      <dgm:prSet presAssocID="{36C3D957-247C-410A-B920-C8C3925D33BE}" presName="FiveConn_1-2" presStyleLbl="fgAccFollowNode1" presStyleIdx="0" presStyleCnt="4">
        <dgm:presLayoutVars>
          <dgm:bulletEnabled val="1"/>
        </dgm:presLayoutVars>
      </dgm:prSet>
      <dgm:spPr/>
    </dgm:pt>
    <dgm:pt modelId="{9512877B-F478-2E4B-89B9-2C8CD8A0FF54}" type="pres">
      <dgm:prSet presAssocID="{36C3D957-247C-410A-B920-C8C3925D33BE}" presName="FiveConn_2-3" presStyleLbl="fgAccFollowNode1" presStyleIdx="1" presStyleCnt="4">
        <dgm:presLayoutVars>
          <dgm:bulletEnabled val="1"/>
        </dgm:presLayoutVars>
      </dgm:prSet>
      <dgm:spPr/>
    </dgm:pt>
    <dgm:pt modelId="{771A4BE5-6880-BB4C-BEF0-9B5C812549BC}" type="pres">
      <dgm:prSet presAssocID="{36C3D957-247C-410A-B920-C8C3925D33BE}" presName="FiveConn_3-4" presStyleLbl="fgAccFollowNode1" presStyleIdx="2" presStyleCnt="4">
        <dgm:presLayoutVars>
          <dgm:bulletEnabled val="1"/>
        </dgm:presLayoutVars>
      </dgm:prSet>
      <dgm:spPr/>
    </dgm:pt>
    <dgm:pt modelId="{CA756862-444E-804C-91BC-779E74D89EA2}" type="pres">
      <dgm:prSet presAssocID="{36C3D957-247C-410A-B920-C8C3925D33BE}" presName="FiveConn_4-5" presStyleLbl="fgAccFollowNode1" presStyleIdx="3" presStyleCnt="4">
        <dgm:presLayoutVars>
          <dgm:bulletEnabled val="1"/>
        </dgm:presLayoutVars>
      </dgm:prSet>
      <dgm:spPr/>
    </dgm:pt>
    <dgm:pt modelId="{6EA56DE0-8277-1C4D-A845-6AA1F4C46CD9}" type="pres">
      <dgm:prSet presAssocID="{36C3D957-247C-410A-B920-C8C3925D33BE}" presName="FiveNodes_1_text" presStyleLbl="node1" presStyleIdx="4" presStyleCnt="5">
        <dgm:presLayoutVars>
          <dgm:bulletEnabled val="1"/>
        </dgm:presLayoutVars>
      </dgm:prSet>
      <dgm:spPr/>
    </dgm:pt>
    <dgm:pt modelId="{F7FBF066-1D08-D646-89C4-2DCC16443C96}" type="pres">
      <dgm:prSet presAssocID="{36C3D957-247C-410A-B920-C8C3925D33BE}" presName="FiveNodes_2_text" presStyleLbl="node1" presStyleIdx="4" presStyleCnt="5">
        <dgm:presLayoutVars>
          <dgm:bulletEnabled val="1"/>
        </dgm:presLayoutVars>
      </dgm:prSet>
      <dgm:spPr/>
    </dgm:pt>
    <dgm:pt modelId="{945999FC-CE55-604C-9A28-4302FE684734}" type="pres">
      <dgm:prSet presAssocID="{36C3D957-247C-410A-B920-C8C3925D33BE}" presName="FiveNodes_3_text" presStyleLbl="node1" presStyleIdx="4" presStyleCnt="5">
        <dgm:presLayoutVars>
          <dgm:bulletEnabled val="1"/>
        </dgm:presLayoutVars>
      </dgm:prSet>
      <dgm:spPr/>
    </dgm:pt>
    <dgm:pt modelId="{940027AC-0BAC-DE44-8558-B2FE7691A336}" type="pres">
      <dgm:prSet presAssocID="{36C3D957-247C-410A-B920-C8C3925D33BE}" presName="FiveNodes_4_text" presStyleLbl="node1" presStyleIdx="4" presStyleCnt="5">
        <dgm:presLayoutVars>
          <dgm:bulletEnabled val="1"/>
        </dgm:presLayoutVars>
      </dgm:prSet>
      <dgm:spPr/>
    </dgm:pt>
    <dgm:pt modelId="{6F89D7A7-45A6-E94C-9393-D7FB2804D3B7}" type="pres">
      <dgm:prSet presAssocID="{36C3D957-247C-410A-B920-C8C3925D33B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58C4608-DD0D-4106-A2D6-CB96F3738C42}" srcId="{36C3D957-247C-410A-B920-C8C3925D33BE}" destId="{A2E0A5AD-FDE8-4231-9DEB-458064A13EDD}" srcOrd="2" destOrd="0" parTransId="{7302F85D-7B86-4D7D-BADC-F50BA0B8486C}" sibTransId="{2A6357C3-6FF1-40F5-8E09-4539E771E83B}"/>
    <dgm:cxn modelId="{6707A910-AC0C-C44B-A58D-2960A3062FF1}" type="presOf" srcId="{D761597A-40F2-4D90-B066-27CF64F7A0EC}" destId="{6F89D7A7-45A6-E94C-9393-D7FB2804D3B7}" srcOrd="1" destOrd="0" presId="urn:microsoft.com/office/officeart/2005/8/layout/vProcess5"/>
    <dgm:cxn modelId="{D4645C14-1C05-2142-A18C-125F8263AC15}" type="presOf" srcId="{E9B6082F-8D11-4AF1-B41A-3AA3B69BC5CA}" destId="{F445EB59-47C2-1845-AF7C-C33F15CA8930}" srcOrd="0" destOrd="0" presId="urn:microsoft.com/office/officeart/2005/8/layout/vProcess5"/>
    <dgm:cxn modelId="{3E486B2F-4E68-5A4C-BA0C-47875FBE6FD2}" type="presOf" srcId="{A2E0A5AD-FDE8-4231-9DEB-458064A13EDD}" destId="{218F0D35-53DF-A549-BBB0-FE79E6CD34BF}" srcOrd="0" destOrd="0" presId="urn:microsoft.com/office/officeart/2005/8/layout/vProcess5"/>
    <dgm:cxn modelId="{C5464139-23A1-442F-BA5E-A84932087303}" srcId="{36C3D957-247C-410A-B920-C8C3925D33BE}" destId="{D761597A-40F2-4D90-B066-27CF64F7A0EC}" srcOrd="4" destOrd="0" parTransId="{D66EF917-7AD3-4827-B4EF-C1D5E977BA28}" sibTransId="{A97F872A-5187-45AE-8AE3-FD12D88CD3BF}"/>
    <dgm:cxn modelId="{A93F093B-7709-734B-A773-18A5C50E063B}" type="presOf" srcId="{D761597A-40F2-4D90-B066-27CF64F7A0EC}" destId="{F79D4CD7-56AF-3249-BFEC-C30EE6D87F04}" srcOrd="0" destOrd="0" presId="urn:microsoft.com/office/officeart/2005/8/layout/vProcess5"/>
    <dgm:cxn modelId="{AB563D43-82FE-B349-A587-EDE20EB5A7A0}" type="presOf" srcId="{7C57241A-49BF-4A96-9FDC-5ACDD598E020}" destId="{0521C10E-8DE4-1B48-9826-DA276299CA82}" srcOrd="0" destOrd="0" presId="urn:microsoft.com/office/officeart/2005/8/layout/vProcess5"/>
    <dgm:cxn modelId="{0F4C1D47-4A86-4677-92BB-E395A4A51FC6}" srcId="{36C3D957-247C-410A-B920-C8C3925D33BE}" destId="{7C57241A-49BF-4A96-9FDC-5ACDD598E020}" srcOrd="3" destOrd="0" parTransId="{023E8837-3F94-4C4F-99AE-D013AFC49C9C}" sibTransId="{3A1A118F-15BE-4EAF-ADCF-7C20B733B967}"/>
    <dgm:cxn modelId="{2C2A044B-6226-7F46-8A6F-FD1D064D5D19}" type="presOf" srcId="{6ADAB13C-5C85-468A-A898-C88CF4BD942E}" destId="{63754533-15DB-6C48-8468-BAEA96C27519}" srcOrd="0" destOrd="0" presId="urn:microsoft.com/office/officeart/2005/8/layout/vProcess5"/>
    <dgm:cxn modelId="{056AB466-5002-7446-A4F6-ACEB1C5DE1FA}" type="presOf" srcId="{2A6357C3-6FF1-40F5-8E09-4539E771E83B}" destId="{771A4BE5-6880-BB4C-BEF0-9B5C812549BC}" srcOrd="0" destOrd="0" presId="urn:microsoft.com/office/officeart/2005/8/layout/vProcess5"/>
    <dgm:cxn modelId="{3471896C-0D62-F446-9824-B89668666615}" type="presOf" srcId="{B092719E-7FD5-4028-AB95-8A0F8A054836}" destId="{F7FBF066-1D08-D646-89C4-2DCC16443C96}" srcOrd="1" destOrd="0" presId="urn:microsoft.com/office/officeart/2005/8/layout/vProcess5"/>
    <dgm:cxn modelId="{F6B3506D-C08E-F94C-85F2-0A2E9240AE2E}" type="presOf" srcId="{FE6B9B93-5B0C-4AB2-A622-98154D1B6504}" destId="{9512877B-F478-2E4B-89B9-2C8CD8A0FF54}" srcOrd="0" destOrd="0" presId="urn:microsoft.com/office/officeart/2005/8/layout/vProcess5"/>
    <dgm:cxn modelId="{F83E4674-F9F3-7A45-8836-1D91AB184512}" type="presOf" srcId="{B092719E-7FD5-4028-AB95-8A0F8A054836}" destId="{E991D2AD-47BC-FD40-9B3A-5CF5DA949537}" srcOrd="0" destOrd="0" presId="urn:microsoft.com/office/officeart/2005/8/layout/vProcess5"/>
    <dgm:cxn modelId="{FD48AC7B-03E2-43DD-8476-033780EB01DD}" srcId="{36C3D957-247C-410A-B920-C8C3925D33BE}" destId="{B092719E-7FD5-4028-AB95-8A0F8A054836}" srcOrd="1" destOrd="0" parTransId="{69D3E4AD-0C0D-41F8-94EE-0EF434EC2480}" sibTransId="{FE6B9B93-5B0C-4AB2-A622-98154D1B6504}"/>
    <dgm:cxn modelId="{523D3F7C-6F7A-48C2-A447-BA06E7710CBB}" srcId="{36C3D957-247C-410A-B920-C8C3925D33BE}" destId="{6ADAB13C-5C85-468A-A898-C88CF4BD942E}" srcOrd="0" destOrd="0" parTransId="{DC03B2A4-1164-45C9-BC79-91254BE200FA}" sibTransId="{E9B6082F-8D11-4AF1-B41A-3AA3B69BC5CA}"/>
    <dgm:cxn modelId="{7F282A8D-2EA2-3E41-A4B1-B0F51A020F57}" type="presOf" srcId="{3A1A118F-15BE-4EAF-ADCF-7C20B733B967}" destId="{CA756862-444E-804C-91BC-779E74D89EA2}" srcOrd="0" destOrd="0" presId="urn:microsoft.com/office/officeart/2005/8/layout/vProcess5"/>
    <dgm:cxn modelId="{F6C4F1AE-6A68-014F-80C4-2A95856FBA46}" type="presOf" srcId="{7C57241A-49BF-4A96-9FDC-5ACDD598E020}" destId="{940027AC-0BAC-DE44-8558-B2FE7691A336}" srcOrd="1" destOrd="0" presId="urn:microsoft.com/office/officeart/2005/8/layout/vProcess5"/>
    <dgm:cxn modelId="{47903BD5-749E-A941-AE92-B6791116A429}" type="presOf" srcId="{A2E0A5AD-FDE8-4231-9DEB-458064A13EDD}" destId="{945999FC-CE55-604C-9A28-4302FE684734}" srcOrd="1" destOrd="0" presId="urn:microsoft.com/office/officeart/2005/8/layout/vProcess5"/>
    <dgm:cxn modelId="{E9617EDE-68E0-ED47-AB9B-0E88E12461C7}" type="presOf" srcId="{6ADAB13C-5C85-468A-A898-C88CF4BD942E}" destId="{6EA56DE0-8277-1C4D-A845-6AA1F4C46CD9}" srcOrd="1" destOrd="0" presId="urn:microsoft.com/office/officeart/2005/8/layout/vProcess5"/>
    <dgm:cxn modelId="{43C278E1-3C2A-DD41-9874-48F5AA0EC92F}" type="presOf" srcId="{36C3D957-247C-410A-B920-C8C3925D33BE}" destId="{96097D1A-B1B7-714C-BF41-64D7C132B2B9}" srcOrd="0" destOrd="0" presId="urn:microsoft.com/office/officeart/2005/8/layout/vProcess5"/>
    <dgm:cxn modelId="{A35566B2-A106-FB4D-96C9-624D219D8C0B}" type="presParOf" srcId="{96097D1A-B1B7-714C-BF41-64D7C132B2B9}" destId="{EBD000C0-9D59-914B-B2BD-068FFD9F3340}" srcOrd="0" destOrd="0" presId="urn:microsoft.com/office/officeart/2005/8/layout/vProcess5"/>
    <dgm:cxn modelId="{BFD3C15A-97DC-4947-BF17-7BD0409A758F}" type="presParOf" srcId="{96097D1A-B1B7-714C-BF41-64D7C132B2B9}" destId="{63754533-15DB-6C48-8468-BAEA96C27519}" srcOrd="1" destOrd="0" presId="urn:microsoft.com/office/officeart/2005/8/layout/vProcess5"/>
    <dgm:cxn modelId="{18E77951-0D34-6941-B14C-05C909E55AC3}" type="presParOf" srcId="{96097D1A-B1B7-714C-BF41-64D7C132B2B9}" destId="{E991D2AD-47BC-FD40-9B3A-5CF5DA949537}" srcOrd="2" destOrd="0" presId="urn:microsoft.com/office/officeart/2005/8/layout/vProcess5"/>
    <dgm:cxn modelId="{60078658-0D5A-9A45-B1D3-BF03F92924B2}" type="presParOf" srcId="{96097D1A-B1B7-714C-BF41-64D7C132B2B9}" destId="{218F0D35-53DF-A549-BBB0-FE79E6CD34BF}" srcOrd="3" destOrd="0" presId="urn:microsoft.com/office/officeart/2005/8/layout/vProcess5"/>
    <dgm:cxn modelId="{F5709C6D-B18C-244F-907B-8C086B177723}" type="presParOf" srcId="{96097D1A-B1B7-714C-BF41-64D7C132B2B9}" destId="{0521C10E-8DE4-1B48-9826-DA276299CA82}" srcOrd="4" destOrd="0" presId="urn:microsoft.com/office/officeart/2005/8/layout/vProcess5"/>
    <dgm:cxn modelId="{5DC32876-91EB-3343-BA6B-49F58D34EE7E}" type="presParOf" srcId="{96097D1A-B1B7-714C-BF41-64D7C132B2B9}" destId="{F79D4CD7-56AF-3249-BFEC-C30EE6D87F04}" srcOrd="5" destOrd="0" presId="urn:microsoft.com/office/officeart/2005/8/layout/vProcess5"/>
    <dgm:cxn modelId="{3D3EB021-580D-444E-9B90-C1FE023FFD94}" type="presParOf" srcId="{96097D1A-B1B7-714C-BF41-64D7C132B2B9}" destId="{F445EB59-47C2-1845-AF7C-C33F15CA8930}" srcOrd="6" destOrd="0" presId="urn:microsoft.com/office/officeart/2005/8/layout/vProcess5"/>
    <dgm:cxn modelId="{BB86A695-770E-C247-956D-AE3E7C6A145F}" type="presParOf" srcId="{96097D1A-B1B7-714C-BF41-64D7C132B2B9}" destId="{9512877B-F478-2E4B-89B9-2C8CD8A0FF54}" srcOrd="7" destOrd="0" presId="urn:microsoft.com/office/officeart/2005/8/layout/vProcess5"/>
    <dgm:cxn modelId="{CB3267C3-D9C5-1C43-A611-8B09373C06BF}" type="presParOf" srcId="{96097D1A-B1B7-714C-BF41-64D7C132B2B9}" destId="{771A4BE5-6880-BB4C-BEF0-9B5C812549BC}" srcOrd="8" destOrd="0" presId="urn:microsoft.com/office/officeart/2005/8/layout/vProcess5"/>
    <dgm:cxn modelId="{8261489B-213F-5144-BE02-A473A842B6C8}" type="presParOf" srcId="{96097D1A-B1B7-714C-BF41-64D7C132B2B9}" destId="{CA756862-444E-804C-91BC-779E74D89EA2}" srcOrd="9" destOrd="0" presId="urn:microsoft.com/office/officeart/2005/8/layout/vProcess5"/>
    <dgm:cxn modelId="{3291CF56-0BDD-594C-93AE-7C508E7CB0F3}" type="presParOf" srcId="{96097D1A-B1B7-714C-BF41-64D7C132B2B9}" destId="{6EA56DE0-8277-1C4D-A845-6AA1F4C46CD9}" srcOrd="10" destOrd="0" presId="urn:microsoft.com/office/officeart/2005/8/layout/vProcess5"/>
    <dgm:cxn modelId="{34E092C0-9E14-FE44-9A48-680F571CE98C}" type="presParOf" srcId="{96097D1A-B1B7-714C-BF41-64D7C132B2B9}" destId="{F7FBF066-1D08-D646-89C4-2DCC16443C96}" srcOrd="11" destOrd="0" presId="urn:microsoft.com/office/officeart/2005/8/layout/vProcess5"/>
    <dgm:cxn modelId="{C57C5658-1F5A-BA4B-837D-8E373833B36E}" type="presParOf" srcId="{96097D1A-B1B7-714C-BF41-64D7C132B2B9}" destId="{945999FC-CE55-604C-9A28-4302FE684734}" srcOrd="12" destOrd="0" presId="urn:microsoft.com/office/officeart/2005/8/layout/vProcess5"/>
    <dgm:cxn modelId="{903C7EE1-308A-E245-BBE0-1319D0E9407D}" type="presParOf" srcId="{96097D1A-B1B7-714C-BF41-64D7C132B2B9}" destId="{940027AC-0BAC-DE44-8558-B2FE7691A336}" srcOrd="13" destOrd="0" presId="urn:microsoft.com/office/officeart/2005/8/layout/vProcess5"/>
    <dgm:cxn modelId="{3CBA6492-A7D0-C14D-9786-64CCA8BA858F}" type="presParOf" srcId="{96097D1A-B1B7-714C-BF41-64D7C132B2B9}" destId="{6F89D7A7-45A6-E94C-9393-D7FB2804D3B7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5487DFD-5C26-4E0B-A651-4C9D51A0BC7B}" type="doc">
      <dgm:prSet loTypeId="urn:microsoft.com/office/officeart/2016/7/layout/Basic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BC25862-1FD1-4D39-941D-EEB6AA18C400}">
      <dgm:prSet custT="1"/>
      <dgm:spPr/>
      <dgm:t>
        <a:bodyPr/>
        <a:lstStyle/>
        <a:p>
          <a:r>
            <a:rPr lang="es-CL" sz="2400" b="1" dirty="0"/>
            <a:t>Definiciones de casos estandarizadas y validadas por consenso internacional</a:t>
          </a:r>
          <a:r>
            <a:rPr lang="es-CL" sz="2400" dirty="0"/>
            <a:t>  (más aplicables y fáciles de implementar)</a:t>
          </a:r>
          <a:br>
            <a:rPr lang="es-CL" sz="2400" dirty="0"/>
          </a:br>
          <a:r>
            <a:rPr lang="es-CL" sz="2400" b="1" dirty="0"/>
            <a:t>Objetivos y principios de la vigilancia </a:t>
          </a:r>
          <a:r>
            <a:rPr lang="es-CL" sz="2400" dirty="0"/>
            <a:t>(pasar de la recolección de datos por mero trámite a la acción preventiva).</a:t>
          </a:r>
          <a:endParaRPr lang="en-US" sz="2400" dirty="0"/>
        </a:p>
      </dgm:t>
    </dgm:pt>
    <dgm:pt modelId="{93A5D9C7-1B03-4848-BC93-9DC223367031}" type="parTrans" cxnId="{9A4D0D4D-8054-424B-A238-B3F9667CEB66}">
      <dgm:prSet/>
      <dgm:spPr/>
      <dgm:t>
        <a:bodyPr/>
        <a:lstStyle/>
        <a:p>
          <a:endParaRPr lang="en-US" sz="2400"/>
        </a:p>
      </dgm:t>
    </dgm:pt>
    <dgm:pt modelId="{4F2A4455-47CD-4A9A-8623-5B15F8EFA1CD}" type="sibTrans" cxnId="{9A4D0D4D-8054-424B-A238-B3F9667CEB66}">
      <dgm:prSet/>
      <dgm:spPr/>
      <dgm:t>
        <a:bodyPr/>
        <a:lstStyle/>
        <a:p>
          <a:endParaRPr lang="en-US" sz="2400"/>
        </a:p>
      </dgm:t>
    </dgm:pt>
    <dgm:pt modelId="{D8743536-5658-4741-B395-B2868CD28268}">
      <dgm:prSet custT="1"/>
      <dgm:spPr/>
      <dgm:t>
        <a:bodyPr/>
        <a:lstStyle/>
        <a:p>
          <a:r>
            <a:rPr lang="es-CL" sz="2400" b="1"/>
            <a:t>Métodos de vigilancia activa</a:t>
          </a:r>
          <a:r>
            <a:rPr lang="es-CL" sz="2400"/>
            <a:t> más eficientes según la complejidad del centro.</a:t>
          </a:r>
          <a:endParaRPr lang="en-US" sz="2400"/>
        </a:p>
      </dgm:t>
    </dgm:pt>
    <dgm:pt modelId="{EF7308D4-47C4-4A60-927E-E44A1376505C}" type="parTrans" cxnId="{1B9A3876-FD86-487F-83A9-F373EA1C6E74}">
      <dgm:prSet/>
      <dgm:spPr/>
      <dgm:t>
        <a:bodyPr/>
        <a:lstStyle/>
        <a:p>
          <a:endParaRPr lang="en-US" sz="2400"/>
        </a:p>
      </dgm:t>
    </dgm:pt>
    <dgm:pt modelId="{91EA5C41-122C-4307-A063-95934AE4B4AC}" type="sibTrans" cxnId="{1B9A3876-FD86-487F-83A9-F373EA1C6E74}">
      <dgm:prSet/>
      <dgm:spPr/>
      <dgm:t>
        <a:bodyPr/>
        <a:lstStyle/>
        <a:p>
          <a:endParaRPr lang="en-US" sz="2400"/>
        </a:p>
      </dgm:t>
    </dgm:pt>
    <dgm:pt modelId="{0F960706-C43D-41B8-BF9A-B913007787E4}">
      <dgm:prSet custT="1"/>
      <dgm:spPr/>
      <dgm:t>
        <a:bodyPr/>
        <a:lstStyle/>
        <a:p>
          <a:r>
            <a:rPr lang="es-CL" sz="2400" b="1"/>
            <a:t>Sinergia entre Vigilancia de IAAS y Resistencia a los Antimicrobianos (PROA) (</a:t>
          </a:r>
          <a:r>
            <a:rPr lang="es-CL" sz="2400"/>
            <a:t>la vigilancia de las IAAS no puede ir separada del consumo de antibióticos y la resistencia bacteriana. </a:t>
          </a:r>
          <a:endParaRPr lang="en-US" sz="2400"/>
        </a:p>
      </dgm:t>
    </dgm:pt>
    <dgm:pt modelId="{D8AC258A-D50F-424E-9494-0F1776B17730}" type="parTrans" cxnId="{0E4C4274-914F-422E-8F8A-101F09994F60}">
      <dgm:prSet/>
      <dgm:spPr/>
      <dgm:t>
        <a:bodyPr/>
        <a:lstStyle/>
        <a:p>
          <a:endParaRPr lang="en-US" sz="2400"/>
        </a:p>
      </dgm:t>
    </dgm:pt>
    <dgm:pt modelId="{1426B581-F086-4AB1-8718-B4DEF4975E8D}" type="sibTrans" cxnId="{0E4C4274-914F-422E-8F8A-101F09994F60}">
      <dgm:prSet/>
      <dgm:spPr/>
      <dgm:t>
        <a:bodyPr/>
        <a:lstStyle/>
        <a:p>
          <a:endParaRPr lang="en-US" sz="2400"/>
        </a:p>
      </dgm:t>
    </dgm:pt>
    <dgm:pt modelId="{E120015D-0B19-41BA-80C9-D6BD237C2085}">
      <dgm:prSet custT="1"/>
      <dgm:spPr/>
      <dgm:t>
        <a:bodyPr/>
        <a:lstStyle/>
        <a:p>
          <a:r>
            <a:rPr lang="es-CL" sz="2400" b="1"/>
            <a:t>Uso de la Información para la Mejora Continua (Retroalimentación) la vigilancia debe impulsar la intervención</a:t>
          </a:r>
          <a:r>
            <a:rPr lang="es-CL" sz="2400"/>
            <a:t>. Los datos no deben acumularse en informes estáticos, sino alimentar planes de acción inmediatos</a:t>
          </a:r>
          <a:endParaRPr lang="en-US" sz="2400"/>
        </a:p>
      </dgm:t>
    </dgm:pt>
    <dgm:pt modelId="{31F91593-7119-4159-940A-EE2BEC704E90}" type="parTrans" cxnId="{FCCAE958-E6D4-40E2-952F-8F993B207342}">
      <dgm:prSet/>
      <dgm:spPr/>
      <dgm:t>
        <a:bodyPr/>
        <a:lstStyle/>
        <a:p>
          <a:endParaRPr lang="en-US" sz="2400"/>
        </a:p>
      </dgm:t>
    </dgm:pt>
    <dgm:pt modelId="{98BA1C1F-52D1-4DAB-89C4-0E9B5B4DD80F}" type="sibTrans" cxnId="{FCCAE958-E6D4-40E2-952F-8F993B207342}">
      <dgm:prSet/>
      <dgm:spPr/>
      <dgm:t>
        <a:bodyPr/>
        <a:lstStyle/>
        <a:p>
          <a:endParaRPr lang="en-US" sz="2400"/>
        </a:p>
      </dgm:t>
    </dgm:pt>
    <dgm:pt modelId="{8215A748-6A1E-E54C-B16B-F5D5633407C8}" type="pres">
      <dgm:prSet presAssocID="{85487DFD-5C26-4E0B-A651-4C9D51A0BC7B}" presName="Name0" presStyleCnt="0">
        <dgm:presLayoutVars>
          <dgm:dir/>
          <dgm:resizeHandles val="exact"/>
        </dgm:presLayoutVars>
      </dgm:prSet>
      <dgm:spPr/>
    </dgm:pt>
    <dgm:pt modelId="{289A95EE-FF6B-B743-B95A-FB3D3504777B}" type="pres">
      <dgm:prSet presAssocID="{0BC25862-1FD1-4D39-941D-EEB6AA18C400}" presName="node" presStyleLbl="node1" presStyleIdx="0" presStyleCnt="7">
        <dgm:presLayoutVars>
          <dgm:bulletEnabled val="1"/>
        </dgm:presLayoutVars>
      </dgm:prSet>
      <dgm:spPr/>
    </dgm:pt>
    <dgm:pt modelId="{FFA8F8D1-1BD7-3249-A5D7-E00D491BD270}" type="pres">
      <dgm:prSet presAssocID="{4F2A4455-47CD-4A9A-8623-5B15F8EFA1CD}" presName="sibTransSpacerBeforeConnector" presStyleCnt="0"/>
      <dgm:spPr/>
    </dgm:pt>
    <dgm:pt modelId="{9B3A4066-2284-5746-8F48-9FA9E8C3B952}" type="pres">
      <dgm:prSet presAssocID="{4F2A4455-47CD-4A9A-8623-5B15F8EFA1CD}" presName="sibTrans" presStyleLbl="node1" presStyleIdx="1" presStyleCnt="7"/>
      <dgm:spPr/>
    </dgm:pt>
    <dgm:pt modelId="{0C6D2180-263C-A14A-B8A2-255FE04664A6}" type="pres">
      <dgm:prSet presAssocID="{4F2A4455-47CD-4A9A-8623-5B15F8EFA1CD}" presName="sibTransSpacerAfterConnector" presStyleCnt="0"/>
      <dgm:spPr/>
    </dgm:pt>
    <dgm:pt modelId="{36839669-0ADD-044D-B5EE-18FCA0413B4C}" type="pres">
      <dgm:prSet presAssocID="{D8743536-5658-4741-B395-B2868CD28268}" presName="node" presStyleLbl="node1" presStyleIdx="2" presStyleCnt="7">
        <dgm:presLayoutVars>
          <dgm:bulletEnabled val="1"/>
        </dgm:presLayoutVars>
      </dgm:prSet>
      <dgm:spPr/>
    </dgm:pt>
    <dgm:pt modelId="{31E80155-7230-8A4B-999B-A3477724E338}" type="pres">
      <dgm:prSet presAssocID="{91EA5C41-122C-4307-A063-95934AE4B4AC}" presName="sibTransSpacerBeforeConnector" presStyleCnt="0"/>
      <dgm:spPr/>
    </dgm:pt>
    <dgm:pt modelId="{D0A87515-BFC6-F442-A698-2E941784336D}" type="pres">
      <dgm:prSet presAssocID="{91EA5C41-122C-4307-A063-95934AE4B4AC}" presName="sibTrans" presStyleLbl="node1" presStyleIdx="3" presStyleCnt="7"/>
      <dgm:spPr/>
    </dgm:pt>
    <dgm:pt modelId="{97630646-118E-8547-89D0-FD1AE5B86BB9}" type="pres">
      <dgm:prSet presAssocID="{91EA5C41-122C-4307-A063-95934AE4B4AC}" presName="sibTransSpacerAfterConnector" presStyleCnt="0"/>
      <dgm:spPr/>
    </dgm:pt>
    <dgm:pt modelId="{E4BF14DD-1B82-594E-B7CB-246309B20B87}" type="pres">
      <dgm:prSet presAssocID="{0F960706-C43D-41B8-BF9A-B913007787E4}" presName="node" presStyleLbl="node1" presStyleIdx="4" presStyleCnt="7">
        <dgm:presLayoutVars>
          <dgm:bulletEnabled val="1"/>
        </dgm:presLayoutVars>
      </dgm:prSet>
      <dgm:spPr/>
    </dgm:pt>
    <dgm:pt modelId="{57E34FD9-1113-CE48-B1CB-02339B376656}" type="pres">
      <dgm:prSet presAssocID="{1426B581-F086-4AB1-8718-B4DEF4975E8D}" presName="sibTransSpacerBeforeConnector" presStyleCnt="0"/>
      <dgm:spPr/>
    </dgm:pt>
    <dgm:pt modelId="{5B4CC422-5DF2-FE48-9D15-57B5ADA5BD8B}" type="pres">
      <dgm:prSet presAssocID="{1426B581-F086-4AB1-8718-B4DEF4975E8D}" presName="sibTrans" presStyleLbl="node1" presStyleIdx="5" presStyleCnt="7"/>
      <dgm:spPr/>
    </dgm:pt>
    <dgm:pt modelId="{000EF3F4-EF46-AB44-8F6A-CC313EB9DA01}" type="pres">
      <dgm:prSet presAssocID="{1426B581-F086-4AB1-8718-B4DEF4975E8D}" presName="sibTransSpacerAfterConnector" presStyleCnt="0"/>
      <dgm:spPr/>
    </dgm:pt>
    <dgm:pt modelId="{4A2F017D-E882-5743-BA7E-BD2E463CF1C0}" type="pres">
      <dgm:prSet presAssocID="{E120015D-0B19-41BA-80C9-D6BD237C2085}" presName="node" presStyleLbl="node1" presStyleIdx="6" presStyleCnt="7">
        <dgm:presLayoutVars>
          <dgm:bulletEnabled val="1"/>
        </dgm:presLayoutVars>
      </dgm:prSet>
      <dgm:spPr/>
    </dgm:pt>
  </dgm:ptLst>
  <dgm:cxnLst>
    <dgm:cxn modelId="{186BFC15-39C2-8F4F-9407-553A3775FFA0}" type="presOf" srcId="{4F2A4455-47CD-4A9A-8623-5B15F8EFA1CD}" destId="{9B3A4066-2284-5746-8F48-9FA9E8C3B952}" srcOrd="0" destOrd="0" presId="urn:microsoft.com/office/officeart/2016/7/layout/BasicProcessNew"/>
    <dgm:cxn modelId="{0FD9CB3B-844A-8D46-B61A-DB59C7B9F894}" type="presOf" srcId="{D8743536-5658-4741-B395-B2868CD28268}" destId="{36839669-0ADD-044D-B5EE-18FCA0413B4C}" srcOrd="0" destOrd="0" presId="urn:microsoft.com/office/officeart/2016/7/layout/BasicProcessNew"/>
    <dgm:cxn modelId="{9A4D0D4D-8054-424B-A238-B3F9667CEB66}" srcId="{85487DFD-5C26-4E0B-A651-4C9D51A0BC7B}" destId="{0BC25862-1FD1-4D39-941D-EEB6AA18C400}" srcOrd="0" destOrd="0" parTransId="{93A5D9C7-1B03-4848-BC93-9DC223367031}" sibTransId="{4F2A4455-47CD-4A9A-8623-5B15F8EFA1CD}"/>
    <dgm:cxn modelId="{E4709354-F2DF-264F-9229-754B50214E12}" type="presOf" srcId="{1426B581-F086-4AB1-8718-B4DEF4975E8D}" destId="{5B4CC422-5DF2-FE48-9D15-57B5ADA5BD8B}" srcOrd="0" destOrd="0" presId="urn:microsoft.com/office/officeart/2016/7/layout/BasicProcessNew"/>
    <dgm:cxn modelId="{FCCAE958-E6D4-40E2-952F-8F993B207342}" srcId="{85487DFD-5C26-4E0B-A651-4C9D51A0BC7B}" destId="{E120015D-0B19-41BA-80C9-D6BD237C2085}" srcOrd="3" destOrd="0" parTransId="{31F91593-7119-4159-940A-EE2BEC704E90}" sibTransId="{98BA1C1F-52D1-4DAB-89C4-0E9B5B4DD80F}"/>
    <dgm:cxn modelId="{0E4C4274-914F-422E-8F8A-101F09994F60}" srcId="{85487DFD-5C26-4E0B-A651-4C9D51A0BC7B}" destId="{0F960706-C43D-41B8-BF9A-B913007787E4}" srcOrd="2" destOrd="0" parTransId="{D8AC258A-D50F-424E-9494-0F1776B17730}" sibTransId="{1426B581-F086-4AB1-8718-B4DEF4975E8D}"/>
    <dgm:cxn modelId="{1B9A3876-FD86-487F-83A9-F373EA1C6E74}" srcId="{85487DFD-5C26-4E0B-A651-4C9D51A0BC7B}" destId="{D8743536-5658-4741-B395-B2868CD28268}" srcOrd="1" destOrd="0" parTransId="{EF7308D4-47C4-4A60-927E-E44A1376505C}" sibTransId="{91EA5C41-122C-4307-A063-95934AE4B4AC}"/>
    <dgm:cxn modelId="{A2DDAD7F-7C1C-D546-98F4-40AF1ECF99CB}" type="presOf" srcId="{91EA5C41-122C-4307-A063-95934AE4B4AC}" destId="{D0A87515-BFC6-F442-A698-2E941784336D}" srcOrd="0" destOrd="0" presId="urn:microsoft.com/office/officeart/2016/7/layout/BasicProcessNew"/>
    <dgm:cxn modelId="{E980668D-F680-0746-A1BC-3D8671D767BE}" type="presOf" srcId="{E120015D-0B19-41BA-80C9-D6BD237C2085}" destId="{4A2F017D-E882-5743-BA7E-BD2E463CF1C0}" srcOrd="0" destOrd="0" presId="urn:microsoft.com/office/officeart/2016/7/layout/BasicProcessNew"/>
    <dgm:cxn modelId="{0444C7AC-C930-EF46-9205-CCF9FC07031E}" type="presOf" srcId="{0BC25862-1FD1-4D39-941D-EEB6AA18C400}" destId="{289A95EE-FF6B-B743-B95A-FB3D3504777B}" srcOrd="0" destOrd="0" presId="urn:microsoft.com/office/officeart/2016/7/layout/BasicProcessNew"/>
    <dgm:cxn modelId="{2E7614CA-FCA0-EF45-BE92-79883E008B66}" type="presOf" srcId="{0F960706-C43D-41B8-BF9A-B913007787E4}" destId="{E4BF14DD-1B82-594E-B7CB-246309B20B87}" srcOrd="0" destOrd="0" presId="urn:microsoft.com/office/officeart/2016/7/layout/BasicProcessNew"/>
    <dgm:cxn modelId="{46C63BFB-7042-CC40-86FC-B5AD87E0E2E0}" type="presOf" srcId="{85487DFD-5C26-4E0B-A651-4C9D51A0BC7B}" destId="{8215A748-6A1E-E54C-B16B-F5D5633407C8}" srcOrd="0" destOrd="0" presId="urn:microsoft.com/office/officeart/2016/7/layout/BasicProcessNew"/>
    <dgm:cxn modelId="{56F4C69D-8A74-6943-908C-6FF57FAEC07B}" type="presParOf" srcId="{8215A748-6A1E-E54C-B16B-F5D5633407C8}" destId="{289A95EE-FF6B-B743-B95A-FB3D3504777B}" srcOrd="0" destOrd="0" presId="urn:microsoft.com/office/officeart/2016/7/layout/BasicProcessNew"/>
    <dgm:cxn modelId="{7AF2648B-487A-0C49-B79D-C12D6EAA3B57}" type="presParOf" srcId="{8215A748-6A1E-E54C-B16B-F5D5633407C8}" destId="{FFA8F8D1-1BD7-3249-A5D7-E00D491BD270}" srcOrd="1" destOrd="0" presId="urn:microsoft.com/office/officeart/2016/7/layout/BasicProcessNew"/>
    <dgm:cxn modelId="{00C16D2F-55B4-3144-88E6-96726122E42C}" type="presParOf" srcId="{8215A748-6A1E-E54C-B16B-F5D5633407C8}" destId="{9B3A4066-2284-5746-8F48-9FA9E8C3B952}" srcOrd="2" destOrd="0" presId="urn:microsoft.com/office/officeart/2016/7/layout/BasicProcessNew"/>
    <dgm:cxn modelId="{B1199053-9965-4A41-B2E2-705031985BAE}" type="presParOf" srcId="{8215A748-6A1E-E54C-B16B-F5D5633407C8}" destId="{0C6D2180-263C-A14A-B8A2-255FE04664A6}" srcOrd="3" destOrd="0" presId="urn:microsoft.com/office/officeart/2016/7/layout/BasicProcessNew"/>
    <dgm:cxn modelId="{54A1C065-7FDA-7C4E-BE9F-2B0D27FDF9F2}" type="presParOf" srcId="{8215A748-6A1E-E54C-B16B-F5D5633407C8}" destId="{36839669-0ADD-044D-B5EE-18FCA0413B4C}" srcOrd="4" destOrd="0" presId="urn:microsoft.com/office/officeart/2016/7/layout/BasicProcessNew"/>
    <dgm:cxn modelId="{1B3BBCCB-AFDB-644B-8CCC-ACE79C297778}" type="presParOf" srcId="{8215A748-6A1E-E54C-B16B-F5D5633407C8}" destId="{31E80155-7230-8A4B-999B-A3477724E338}" srcOrd="5" destOrd="0" presId="urn:microsoft.com/office/officeart/2016/7/layout/BasicProcessNew"/>
    <dgm:cxn modelId="{EE039649-1385-104F-B168-5EAF0279A5A5}" type="presParOf" srcId="{8215A748-6A1E-E54C-B16B-F5D5633407C8}" destId="{D0A87515-BFC6-F442-A698-2E941784336D}" srcOrd="6" destOrd="0" presId="urn:microsoft.com/office/officeart/2016/7/layout/BasicProcessNew"/>
    <dgm:cxn modelId="{79E94179-9421-854A-9F5A-BBE026C85907}" type="presParOf" srcId="{8215A748-6A1E-E54C-B16B-F5D5633407C8}" destId="{97630646-118E-8547-89D0-FD1AE5B86BB9}" srcOrd="7" destOrd="0" presId="urn:microsoft.com/office/officeart/2016/7/layout/BasicProcessNew"/>
    <dgm:cxn modelId="{4BD5EADF-E330-7944-9DAB-A829DBD1C2B0}" type="presParOf" srcId="{8215A748-6A1E-E54C-B16B-F5D5633407C8}" destId="{E4BF14DD-1B82-594E-B7CB-246309B20B87}" srcOrd="8" destOrd="0" presId="urn:microsoft.com/office/officeart/2016/7/layout/BasicProcessNew"/>
    <dgm:cxn modelId="{FAD248FF-28E4-824F-AF54-8600FF37F65D}" type="presParOf" srcId="{8215A748-6A1E-E54C-B16B-F5D5633407C8}" destId="{57E34FD9-1113-CE48-B1CB-02339B376656}" srcOrd="9" destOrd="0" presId="urn:microsoft.com/office/officeart/2016/7/layout/BasicProcessNew"/>
    <dgm:cxn modelId="{9B8BA4E8-8114-F747-80DC-0A61E2D4EBAA}" type="presParOf" srcId="{8215A748-6A1E-E54C-B16B-F5D5633407C8}" destId="{5B4CC422-5DF2-FE48-9D15-57B5ADA5BD8B}" srcOrd="10" destOrd="0" presId="urn:microsoft.com/office/officeart/2016/7/layout/BasicProcessNew"/>
    <dgm:cxn modelId="{57D19A3B-59A6-DF47-97F4-ECF21E17B0A2}" type="presParOf" srcId="{8215A748-6A1E-E54C-B16B-F5D5633407C8}" destId="{000EF3F4-EF46-AB44-8F6A-CC313EB9DA01}" srcOrd="11" destOrd="0" presId="urn:microsoft.com/office/officeart/2016/7/layout/BasicProcessNew"/>
    <dgm:cxn modelId="{FFD0C0F8-A753-A643-B008-3917546E6C7F}" type="presParOf" srcId="{8215A748-6A1E-E54C-B16B-F5D5633407C8}" destId="{4A2F017D-E882-5743-BA7E-BD2E463CF1C0}" srcOrd="12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6267368-6CDA-42C3-A829-622014C761C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0947928-AECC-48D6-AD28-51F69A36F658}">
      <dgm:prSet/>
      <dgm:spPr/>
      <dgm:t>
        <a:bodyPr/>
        <a:lstStyle/>
        <a:p>
          <a:r>
            <a:rPr lang="es-CL"/>
            <a:t>En muchos casos se evalúan procesos no relacionados con FR de las IAAS que se pretende prevenir</a:t>
          </a:r>
          <a:endParaRPr lang="en-US"/>
        </a:p>
      </dgm:t>
    </dgm:pt>
    <dgm:pt modelId="{B7BB6BF8-1E22-42FB-9BD7-4AE08D2764C1}" type="parTrans" cxnId="{80F21648-4A82-413F-B253-A15393D5D855}">
      <dgm:prSet/>
      <dgm:spPr/>
      <dgm:t>
        <a:bodyPr/>
        <a:lstStyle/>
        <a:p>
          <a:endParaRPr lang="en-US"/>
        </a:p>
      </dgm:t>
    </dgm:pt>
    <dgm:pt modelId="{B0156327-DA12-43F9-8C87-939150995B6E}" type="sibTrans" cxnId="{80F21648-4A82-413F-B253-A15393D5D855}">
      <dgm:prSet/>
      <dgm:spPr/>
      <dgm:t>
        <a:bodyPr/>
        <a:lstStyle/>
        <a:p>
          <a:endParaRPr lang="en-US"/>
        </a:p>
      </dgm:t>
    </dgm:pt>
    <dgm:pt modelId="{CFF97EE0-8F7D-4A41-93C7-2849B4CBD703}" type="pres">
      <dgm:prSet presAssocID="{E6267368-6CDA-42C3-A829-622014C761CB}" presName="linear" presStyleCnt="0">
        <dgm:presLayoutVars>
          <dgm:animLvl val="lvl"/>
          <dgm:resizeHandles val="exact"/>
        </dgm:presLayoutVars>
      </dgm:prSet>
      <dgm:spPr/>
    </dgm:pt>
    <dgm:pt modelId="{0F943FFC-859E-1B43-A7CE-39412EF95A77}" type="pres">
      <dgm:prSet presAssocID="{00947928-AECC-48D6-AD28-51F69A36F658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0F21648-4A82-413F-B253-A15393D5D855}" srcId="{E6267368-6CDA-42C3-A829-622014C761CB}" destId="{00947928-AECC-48D6-AD28-51F69A36F658}" srcOrd="0" destOrd="0" parTransId="{B7BB6BF8-1E22-42FB-9BD7-4AE08D2764C1}" sibTransId="{B0156327-DA12-43F9-8C87-939150995B6E}"/>
    <dgm:cxn modelId="{C7E24B68-E2C0-3D4F-B3B3-0D748579E03F}" type="presOf" srcId="{00947928-AECC-48D6-AD28-51F69A36F658}" destId="{0F943FFC-859E-1B43-A7CE-39412EF95A77}" srcOrd="0" destOrd="0" presId="urn:microsoft.com/office/officeart/2005/8/layout/vList2"/>
    <dgm:cxn modelId="{D3BC50C4-4119-E645-9920-8DF57B49B600}" type="presOf" srcId="{E6267368-6CDA-42C3-A829-622014C761CB}" destId="{CFF97EE0-8F7D-4A41-93C7-2849B4CBD703}" srcOrd="0" destOrd="0" presId="urn:microsoft.com/office/officeart/2005/8/layout/vList2"/>
    <dgm:cxn modelId="{46B7B52E-CF83-C24E-8765-5C4753BAF5C7}" type="presParOf" srcId="{CFF97EE0-8F7D-4A41-93C7-2849B4CBD703}" destId="{0F943FFC-859E-1B43-A7CE-39412EF95A7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7620566-C32E-4ADA-AC62-5B26FD61B26E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8CF2AD2-5FFC-4BF3-8245-BD0395D10801}">
      <dgm:prSet/>
      <dgm:spPr/>
      <dgm:t>
        <a:bodyPr/>
        <a:lstStyle/>
        <a:p>
          <a:r>
            <a:rPr lang="es-ES"/>
            <a:t>Antibioprofilaxis</a:t>
          </a:r>
          <a:endParaRPr lang="en-US"/>
        </a:p>
      </dgm:t>
    </dgm:pt>
    <dgm:pt modelId="{482196F9-E5EA-4ECC-BA12-CDAC1E8DA98D}" type="parTrans" cxnId="{6E7B8CE2-6C15-435F-9113-28869871C5B0}">
      <dgm:prSet/>
      <dgm:spPr/>
      <dgm:t>
        <a:bodyPr/>
        <a:lstStyle/>
        <a:p>
          <a:endParaRPr lang="en-US"/>
        </a:p>
      </dgm:t>
    </dgm:pt>
    <dgm:pt modelId="{328E5A45-D328-4FE7-81A2-B65F741FB018}" type="sibTrans" cxnId="{6E7B8CE2-6C15-435F-9113-28869871C5B0}">
      <dgm:prSet/>
      <dgm:spPr/>
      <dgm:t>
        <a:bodyPr/>
        <a:lstStyle/>
        <a:p>
          <a:endParaRPr lang="en-US"/>
        </a:p>
      </dgm:t>
    </dgm:pt>
    <dgm:pt modelId="{46ABE417-08B2-4CD4-9428-451B79558C93}">
      <dgm:prSet/>
      <dgm:spPr/>
      <dgm:t>
        <a:bodyPr/>
        <a:lstStyle/>
        <a:p>
          <a:r>
            <a:rPr lang="es-ES"/>
            <a:t>Estadía pre-operatoria</a:t>
          </a:r>
          <a:endParaRPr lang="en-US"/>
        </a:p>
      </dgm:t>
    </dgm:pt>
    <dgm:pt modelId="{2408A1BE-8B02-4761-9BB4-8F79921C1432}" type="parTrans" cxnId="{6811D67B-6C75-48F4-952C-5936804D385E}">
      <dgm:prSet/>
      <dgm:spPr/>
      <dgm:t>
        <a:bodyPr/>
        <a:lstStyle/>
        <a:p>
          <a:endParaRPr lang="en-US"/>
        </a:p>
      </dgm:t>
    </dgm:pt>
    <dgm:pt modelId="{D36CA4E0-C257-4EE2-A12C-BD79C3116D9F}" type="sibTrans" cxnId="{6811D67B-6C75-48F4-952C-5936804D385E}">
      <dgm:prSet/>
      <dgm:spPr/>
      <dgm:t>
        <a:bodyPr/>
        <a:lstStyle/>
        <a:p>
          <a:endParaRPr lang="en-US"/>
        </a:p>
      </dgm:t>
    </dgm:pt>
    <dgm:pt modelId="{80BC7505-CD51-43D0-94E3-0547B85343A4}">
      <dgm:prSet/>
      <dgm:spPr/>
      <dgm:t>
        <a:bodyPr/>
        <a:lstStyle/>
        <a:p>
          <a:r>
            <a:rPr lang="es-ES"/>
            <a:t>Tiempo quirúrgico</a:t>
          </a:r>
          <a:endParaRPr lang="en-US"/>
        </a:p>
      </dgm:t>
    </dgm:pt>
    <dgm:pt modelId="{594EB1CC-7755-491F-993A-96296561AE62}" type="parTrans" cxnId="{CFFD4F6E-CDBD-41B6-B310-26B8BAC7BC34}">
      <dgm:prSet/>
      <dgm:spPr/>
      <dgm:t>
        <a:bodyPr/>
        <a:lstStyle/>
        <a:p>
          <a:endParaRPr lang="en-US"/>
        </a:p>
      </dgm:t>
    </dgm:pt>
    <dgm:pt modelId="{383B67A5-D459-4ACD-8B78-1E4BFD036365}" type="sibTrans" cxnId="{CFFD4F6E-CDBD-41B6-B310-26B8BAC7BC34}">
      <dgm:prSet/>
      <dgm:spPr/>
      <dgm:t>
        <a:bodyPr/>
        <a:lstStyle/>
        <a:p>
          <a:endParaRPr lang="en-US"/>
        </a:p>
      </dgm:t>
    </dgm:pt>
    <dgm:pt modelId="{84CB9AB1-F470-42D1-8E99-C394F38E5744}">
      <dgm:prSet/>
      <dgm:spPr/>
      <dgm:t>
        <a:bodyPr/>
        <a:lstStyle/>
        <a:p>
          <a:r>
            <a:rPr lang="es-ES"/>
            <a:t>Preparación preoperatoria de la piel</a:t>
          </a:r>
          <a:endParaRPr lang="en-US"/>
        </a:p>
      </dgm:t>
    </dgm:pt>
    <dgm:pt modelId="{0E6ACD93-2A63-48CD-B8A1-D358B608EFCD}" type="parTrans" cxnId="{72B74D91-C085-4388-BACA-8C855EDB69C3}">
      <dgm:prSet/>
      <dgm:spPr/>
      <dgm:t>
        <a:bodyPr/>
        <a:lstStyle/>
        <a:p>
          <a:endParaRPr lang="en-US"/>
        </a:p>
      </dgm:t>
    </dgm:pt>
    <dgm:pt modelId="{04E432BE-A98B-46FF-B70A-4369B07F2540}" type="sibTrans" cxnId="{72B74D91-C085-4388-BACA-8C855EDB69C3}">
      <dgm:prSet/>
      <dgm:spPr/>
      <dgm:t>
        <a:bodyPr/>
        <a:lstStyle/>
        <a:p>
          <a:endParaRPr lang="en-US"/>
        </a:p>
      </dgm:t>
    </dgm:pt>
    <dgm:pt modelId="{C913CB8E-BF28-EC40-9BB2-92BED86A955C}">
      <dgm:prSet phldrT="[Texto]"/>
      <dgm:spPr/>
      <dgm:t>
        <a:bodyPr/>
        <a:lstStyle/>
        <a:p>
          <a:r>
            <a:rPr lang="es-MX"/>
            <a:t>Normotermia</a:t>
          </a:r>
        </a:p>
      </dgm:t>
    </dgm:pt>
    <dgm:pt modelId="{0ED72CD6-953F-314B-8A58-1372EDF8D278}" type="parTrans" cxnId="{F812AC5E-4BA2-3344-AE48-C8834B313A2E}">
      <dgm:prSet/>
      <dgm:spPr/>
      <dgm:t>
        <a:bodyPr/>
        <a:lstStyle/>
        <a:p>
          <a:endParaRPr lang="es-MX"/>
        </a:p>
      </dgm:t>
    </dgm:pt>
    <dgm:pt modelId="{2C02D5E8-BF5F-EA48-B456-F85D79032887}" type="sibTrans" cxnId="{F812AC5E-4BA2-3344-AE48-C8834B313A2E}">
      <dgm:prSet/>
      <dgm:spPr/>
      <dgm:t>
        <a:bodyPr/>
        <a:lstStyle/>
        <a:p>
          <a:endParaRPr lang="es-MX"/>
        </a:p>
      </dgm:t>
    </dgm:pt>
    <dgm:pt modelId="{257EBF5E-3E4E-634A-92B7-C5DBAD251C7B}">
      <dgm:prSet phldrT="[Texto]"/>
      <dgm:spPr/>
      <dgm:t>
        <a:bodyPr/>
        <a:lstStyle/>
        <a:p>
          <a:r>
            <a:rPr lang="es-MX"/>
            <a:t>Normoglicemia</a:t>
          </a:r>
        </a:p>
      </dgm:t>
    </dgm:pt>
    <dgm:pt modelId="{F3C87321-4A31-7446-8445-65ACDF8ECF65}" type="parTrans" cxnId="{FB7B795A-EEC6-3547-8566-E01858A5D268}">
      <dgm:prSet/>
      <dgm:spPr/>
      <dgm:t>
        <a:bodyPr/>
        <a:lstStyle/>
        <a:p>
          <a:endParaRPr lang="es-MX"/>
        </a:p>
      </dgm:t>
    </dgm:pt>
    <dgm:pt modelId="{E564C651-7FB8-3946-B82C-EBD556C03B32}" type="sibTrans" cxnId="{FB7B795A-EEC6-3547-8566-E01858A5D268}">
      <dgm:prSet/>
      <dgm:spPr/>
      <dgm:t>
        <a:bodyPr/>
        <a:lstStyle/>
        <a:p>
          <a:endParaRPr lang="es-MX"/>
        </a:p>
      </dgm:t>
    </dgm:pt>
    <dgm:pt modelId="{10AB8F4B-2AA3-7940-AE63-E3C574340A5B}" type="pres">
      <dgm:prSet presAssocID="{C7620566-C32E-4ADA-AC62-5B26FD61B26E}" presName="diagram" presStyleCnt="0">
        <dgm:presLayoutVars>
          <dgm:dir/>
          <dgm:resizeHandles val="exact"/>
        </dgm:presLayoutVars>
      </dgm:prSet>
      <dgm:spPr/>
    </dgm:pt>
    <dgm:pt modelId="{1CF25F90-C767-9A47-9CE9-3D406AE3028A}" type="pres">
      <dgm:prSet presAssocID="{E8CF2AD2-5FFC-4BF3-8245-BD0395D10801}" presName="node" presStyleLbl="node1" presStyleIdx="0" presStyleCnt="6">
        <dgm:presLayoutVars>
          <dgm:bulletEnabled val="1"/>
        </dgm:presLayoutVars>
      </dgm:prSet>
      <dgm:spPr/>
    </dgm:pt>
    <dgm:pt modelId="{8052321D-72B3-F844-91CC-D55C2CAAC925}" type="pres">
      <dgm:prSet presAssocID="{328E5A45-D328-4FE7-81A2-B65F741FB018}" presName="sibTrans" presStyleCnt="0"/>
      <dgm:spPr/>
    </dgm:pt>
    <dgm:pt modelId="{887ABAA8-6079-234F-93F0-B0A815F542C1}" type="pres">
      <dgm:prSet presAssocID="{46ABE417-08B2-4CD4-9428-451B79558C93}" presName="node" presStyleLbl="node1" presStyleIdx="1" presStyleCnt="6">
        <dgm:presLayoutVars>
          <dgm:bulletEnabled val="1"/>
        </dgm:presLayoutVars>
      </dgm:prSet>
      <dgm:spPr/>
    </dgm:pt>
    <dgm:pt modelId="{BF0AC937-B1B3-3B4A-834B-F8A6DC1A0293}" type="pres">
      <dgm:prSet presAssocID="{D36CA4E0-C257-4EE2-A12C-BD79C3116D9F}" presName="sibTrans" presStyleCnt="0"/>
      <dgm:spPr/>
    </dgm:pt>
    <dgm:pt modelId="{B15C7F30-D000-8740-A80D-BD16448B92FA}" type="pres">
      <dgm:prSet presAssocID="{80BC7505-CD51-43D0-94E3-0547B85343A4}" presName="node" presStyleLbl="node1" presStyleIdx="2" presStyleCnt="6">
        <dgm:presLayoutVars>
          <dgm:bulletEnabled val="1"/>
        </dgm:presLayoutVars>
      </dgm:prSet>
      <dgm:spPr/>
    </dgm:pt>
    <dgm:pt modelId="{B735D59A-7D6C-9A42-A623-0FF9E07C346D}" type="pres">
      <dgm:prSet presAssocID="{383B67A5-D459-4ACD-8B78-1E4BFD036365}" presName="sibTrans" presStyleCnt="0"/>
      <dgm:spPr/>
    </dgm:pt>
    <dgm:pt modelId="{70C89729-70CD-B040-BE54-117A65B0B142}" type="pres">
      <dgm:prSet presAssocID="{C913CB8E-BF28-EC40-9BB2-92BED86A955C}" presName="node" presStyleLbl="node1" presStyleIdx="3" presStyleCnt="6">
        <dgm:presLayoutVars>
          <dgm:bulletEnabled val="1"/>
        </dgm:presLayoutVars>
      </dgm:prSet>
      <dgm:spPr/>
    </dgm:pt>
    <dgm:pt modelId="{27BDCA34-D090-744A-AADF-06A33B8AF55F}" type="pres">
      <dgm:prSet presAssocID="{2C02D5E8-BF5F-EA48-B456-F85D79032887}" presName="sibTrans" presStyleCnt="0"/>
      <dgm:spPr/>
    </dgm:pt>
    <dgm:pt modelId="{0CDC3F91-9C74-C94C-82F5-B8F691E3B15C}" type="pres">
      <dgm:prSet presAssocID="{84CB9AB1-F470-42D1-8E99-C394F38E5744}" presName="node" presStyleLbl="node1" presStyleIdx="4" presStyleCnt="6">
        <dgm:presLayoutVars>
          <dgm:bulletEnabled val="1"/>
        </dgm:presLayoutVars>
      </dgm:prSet>
      <dgm:spPr/>
    </dgm:pt>
    <dgm:pt modelId="{2A8D8B27-7965-D74B-A89E-D6A0EBD34407}" type="pres">
      <dgm:prSet presAssocID="{04E432BE-A98B-46FF-B70A-4369B07F2540}" presName="sibTrans" presStyleCnt="0"/>
      <dgm:spPr/>
    </dgm:pt>
    <dgm:pt modelId="{B17E562A-797E-B74A-8D23-FF66A30F2E28}" type="pres">
      <dgm:prSet presAssocID="{257EBF5E-3E4E-634A-92B7-C5DBAD251C7B}" presName="node" presStyleLbl="node1" presStyleIdx="5" presStyleCnt="6">
        <dgm:presLayoutVars>
          <dgm:bulletEnabled val="1"/>
        </dgm:presLayoutVars>
      </dgm:prSet>
      <dgm:spPr/>
    </dgm:pt>
  </dgm:ptLst>
  <dgm:cxnLst>
    <dgm:cxn modelId="{9C4B4E05-E715-6348-9FBC-6719C30688B6}" type="presOf" srcId="{C7620566-C32E-4ADA-AC62-5B26FD61B26E}" destId="{10AB8F4B-2AA3-7940-AE63-E3C574340A5B}" srcOrd="0" destOrd="0" presId="urn:microsoft.com/office/officeart/2005/8/layout/default"/>
    <dgm:cxn modelId="{A2B92C13-43A7-8E4F-8340-3F5F3E894520}" type="presOf" srcId="{84CB9AB1-F470-42D1-8E99-C394F38E5744}" destId="{0CDC3F91-9C74-C94C-82F5-B8F691E3B15C}" srcOrd="0" destOrd="0" presId="urn:microsoft.com/office/officeart/2005/8/layout/default"/>
    <dgm:cxn modelId="{4BD6F115-2A62-3D47-8636-B216820C2829}" type="presOf" srcId="{257EBF5E-3E4E-634A-92B7-C5DBAD251C7B}" destId="{B17E562A-797E-B74A-8D23-FF66A30F2E28}" srcOrd="0" destOrd="0" presId="urn:microsoft.com/office/officeart/2005/8/layout/default"/>
    <dgm:cxn modelId="{74B6A521-307C-9F48-BF69-929B5153C445}" type="presOf" srcId="{C913CB8E-BF28-EC40-9BB2-92BED86A955C}" destId="{70C89729-70CD-B040-BE54-117A65B0B142}" srcOrd="0" destOrd="0" presId="urn:microsoft.com/office/officeart/2005/8/layout/default"/>
    <dgm:cxn modelId="{FB7B795A-EEC6-3547-8566-E01858A5D268}" srcId="{C7620566-C32E-4ADA-AC62-5B26FD61B26E}" destId="{257EBF5E-3E4E-634A-92B7-C5DBAD251C7B}" srcOrd="5" destOrd="0" parTransId="{F3C87321-4A31-7446-8445-65ACDF8ECF65}" sibTransId="{E564C651-7FB8-3946-B82C-EBD556C03B32}"/>
    <dgm:cxn modelId="{F812AC5E-4BA2-3344-AE48-C8834B313A2E}" srcId="{C7620566-C32E-4ADA-AC62-5B26FD61B26E}" destId="{C913CB8E-BF28-EC40-9BB2-92BED86A955C}" srcOrd="3" destOrd="0" parTransId="{0ED72CD6-953F-314B-8A58-1372EDF8D278}" sibTransId="{2C02D5E8-BF5F-EA48-B456-F85D79032887}"/>
    <dgm:cxn modelId="{CFFD4F6E-CDBD-41B6-B310-26B8BAC7BC34}" srcId="{C7620566-C32E-4ADA-AC62-5B26FD61B26E}" destId="{80BC7505-CD51-43D0-94E3-0547B85343A4}" srcOrd="2" destOrd="0" parTransId="{594EB1CC-7755-491F-993A-96296561AE62}" sibTransId="{383B67A5-D459-4ACD-8B78-1E4BFD036365}"/>
    <dgm:cxn modelId="{6811D67B-6C75-48F4-952C-5936804D385E}" srcId="{C7620566-C32E-4ADA-AC62-5B26FD61B26E}" destId="{46ABE417-08B2-4CD4-9428-451B79558C93}" srcOrd="1" destOrd="0" parTransId="{2408A1BE-8B02-4761-9BB4-8F79921C1432}" sibTransId="{D36CA4E0-C257-4EE2-A12C-BD79C3116D9F}"/>
    <dgm:cxn modelId="{72B74D91-C085-4388-BACA-8C855EDB69C3}" srcId="{C7620566-C32E-4ADA-AC62-5B26FD61B26E}" destId="{84CB9AB1-F470-42D1-8E99-C394F38E5744}" srcOrd="4" destOrd="0" parTransId="{0E6ACD93-2A63-48CD-B8A1-D358B608EFCD}" sibTransId="{04E432BE-A98B-46FF-B70A-4369B07F2540}"/>
    <dgm:cxn modelId="{4DB6C498-B935-4F47-BB4F-6D9562B37EB2}" type="presOf" srcId="{E8CF2AD2-5FFC-4BF3-8245-BD0395D10801}" destId="{1CF25F90-C767-9A47-9CE9-3D406AE3028A}" srcOrd="0" destOrd="0" presId="urn:microsoft.com/office/officeart/2005/8/layout/default"/>
    <dgm:cxn modelId="{8E6B1DA7-4F4E-8041-A4E4-5F670D7633B2}" type="presOf" srcId="{80BC7505-CD51-43D0-94E3-0547B85343A4}" destId="{B15C7F30-D000-8740-A80D-BD16448B92FA}" srcOrd="0" destOrd="0" presId="urn:microsoft.com/office/officeart/2005/8/layout/default"/>
    <dgm:cxn modelId="{6E7B8CE2-6C15-435F-9113-28869871C5B0}" srcId="{C7620566-C32E-4ADA-AC62-5B26FD61B26E}" destId="{E8CF2AD2-5FFC-4BF3-8245-BD0395D10801}" srcOrd="0" destOrd="0" parTransId="{482196F9-E5EA-4ECC-BA12-CDAC1E8DA98D}" sibTransId="{328E5A45-D328-4FE7-81A2-B65F741FB018}"/>
    <dgm:cxn modelId="{5D462DFF-8B66-F242-8796-C0BCC208FDE7}" type="presOf" srcId="{46ABE417-08B2-4CD4-9428-451B79558C93}" destId="{887ABAA8-6079-234F-93F0-B0A815F542C1}" srcOrd="0" destOrd="0" presId="urn:microsoft.com/office/officeart/2005/8/layout/default"/>
    <dgm:cxn modelId="{AE9639AF-F716-4541-A159-6E1B0CEBAD0F}" type="presParOf" srcId="{10AB8F4B-2AA3-7940-AE63-E3C574340A5B}" destId="{1CF25F90-C767-9A47-9CE9-3D406AE3028A}" srcOrd="0" destOrd="0" presId="urn:microsoft.com/office/officeart/2005/8/layout/default"/>
    <dgm:cxn modelId="{FDBE10D8-1F48-C644-8D9A-E9CF709BAA49}" type="presParOf" srcId="{10AB8F4B-2AA3-7940-AE63-E3C574340A5B}" destId="{8052321D-72B3-F844-91CC-D55C2CAAC925}" srcOrd="1" destOrd="0" presId="urn:microsoft.com/office/officeart/2005/8/layout/default"/>
    <dgm:cxn modelId="{B32F831B-6332-2941-B427-A0F3DC982D25}" type="presParOf" srcId="{10AB8F4B-2AA3-7940-AE63-E3C574340A5B}" destId="{887ABAA8-6079-234F-93F0-B0A815F542C1}" srcOrd="2" destOrd="0" presId="urn:microsoft.com/office/officeart/2005/8/layout/default"/>
    <dgm:cxn modelId="{FECE19C7-0270-C44B-A61A-6A7CC9FDE191}" type="presParOf" srcId="{10AB8F4B-2AA3-7940-AE63-E3C574340A5B}" destId="{BF0AC937-B1B3-3B4A-834B-F8A6DC1A0293}" srcOrd="3" destOrd="0" presId="urn:microsoft.com/office/officeart/2005/8/layout/default"/>
    <dgm:cxn modelId="{A9DD1EB7-8D79-9C4E-9712-4B885972371A}" type="presParOf" srcId="{10AB8F4B-2AA3-7940-AE63-E3C574340A5B}" destId="{B15C7F30-D000-8740-A80D-BD16448B92FA}" srcOrd="4" destOrd="0" presId="urn:microsoft.com/office/officeart/2005/8/layout/default"/>
    <dgm:cxn modelId="{2DCB1A01-E89F-B342-AA91-5A072E9E00D2}" type="presParOf" srcId="{10AB8F4B-2AA3-7940-AE63-E3C574340A5B}" destId="{B735D59A-7D6C-9A42-A623-0FF9E07C346D}" srcOrd="5" destOrd="0" presId="urn:microsoft.com/office/officeart/2005/8/layout/default"/>
    <dgm:cxn modelId="{3A71BF45-8618-C34E-839D-357F6F28BCDD}" type="presParOf" srcId="{10AB8F4B-2AA3-7940-AE63-E3C574340A5B}" destId="{70C89729-70CD-B040-BE54-117A65B0B142}" srcOrd="6" destOrd="0" presId="urn:microsoft.com/office/officeart/2005/8/layout/default"/>
    <dgm:cxn modelId="{8ACA1CF1-E895-CF4C-A272-C25BE0A2854F}" type="presParOf" srcId="{10AB8F4B-2AA3-7940-AE63-E3C574340A5B}" destId="{27BDCA34-D090-744A-AADF-06A33B8AF55F}" srcOrd="7" destOrd="0" presId="urn:microsoft.com/office/officeart/2005/8/layout/default"/>
    <dgm:cxn modelId="{4F478AB6-0924-2440-97B3-9F04CF32CA47}" type="presParOf" srcId="{10AB8F4B-2AA3-7940-AE63-E3C574340A5B}" destId="{0CDC3F91-9C74-C94C-82F5-B8F691E3B15C}" srcOrd="8" destOrd="0" presId="urn:microsoft.com/office/officeart/2005/8/layout/default"/>
    <dgm:cxn modelId="{C691F8C5-0586-9B45-BD02-6592AA0D2991}" type="presParOf" srcId="{10AB8F4B-2AA3-7940-AE63-E3C574340A5B}" destId="{2A8D8B27-7965-D74B-A89E-D6A0EBD34407}" srcOrd="9" destOrd="0" presId="urn:microsoft.com/office/officeart/2005/8/layout/default"/>
    <dgm:cxn modelId="{6DA07B64-B6F9-6741-9121-016B3EEB305D}" type="presParOf" srcId="{10AB8F4B-2AA3-7940-AE63-E3C574340A5B}" destId="{B17E562A-797E-B74A-8D23-FF66A30F2E2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E7FB953-89CF-4E60-9D08-8D05F1BB34E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A55DC16-2C13-45A3-996F-4194C0FFE10E}">
      <dgm:prSet/>
      <dgm:spPr/>
      <dgm:t>
        <a:bodyPr/>
        <a:lstStyle/>
        <a:p>
          <a:r>
            <a:rPr lang="es-CL"/>
            <a:t>No radica en que no se conozcan las características de cada indicador sino en que indicadores deberían medirse</a:t>
          </a:r>
          <a:endParaRPr lang="en-US"/>
        </a:p>
      </dgm:t>
    </dgm:pt>
    <dgm:pt modelId="{3A2EC7C4-316E-4AFD-93AB-4D9C243315A2}" type="parTrans" cxnId="{082CDD99-17DD-4462-BE75-D73928562D27}">
      <dgm:prSet/>
      <dgm:spPr/>
      <dgm:t>
        <a:bodyPr/>
        <a:lstStyle/>
        <a:p>
          <a:endParaRPr lang="en-US"/>
        </a:p>
      </dgm:t>
    </dgm:pt>
    <dgm:pt modelId="{82D765BB-9065-4DC6-9C98-506634503669}" type="sibTrans" cxnId="{082CDD99-17DD-4462-BE75-D73928562D27}">
      <dgm:prSet/>
      <dgm:spPr/>
      <dgm:t>
        <a:bodyPr/>
        <a:lstStyle/>
        <a:p>
          <a:endParaRPr lang="en-US"/>
        </a:p>
      </dgm:t>
    </dgm:pt>
    <dgm:pt modelId="{975EF6FA-9EC8-4075-AFB3-B8DA4ED1F90C}">
      <dgm:prSet/>
      <dgm:spPr/>
      <dgm:t>
        <a:bodyPr/>
        <a:lstStyle/>
        <a:p>
          <a:r>
            <a:rPr lang="es-CL"/>
            <a:t>Indicadores de resultados</a:t>
          </a:r>
          <a:endParaRPr lang="en-US"/>
        </a:p>
      </dgm:t>
    </dgm:pt>
    <dgm:pt modelId="{D94680A7-38EB-4EE1-BFBC-7EBD7BBDB800}" type="parTrans" cxnId="{81029E53-8685-40EA-9216-FA412290B068}">
      <dgm:prSet/>
      <dgm:spPr/>
      <dgm:t>
        <a:bodyPr/>
        <a:lstStyle/>
        <a:p>
          <a:endParaRPr lang="en-US"/>
        </a:p>
      </dgm:t>
    </dgm:pt>
    <dgm:pt modelId="{88951EFB-4CE9-4B3E-8E20-DDC64BEA674F}" type="sibTrans" cxnId="{81029E53-8685-40EA-9216-FA412290B068}">
      <dgm:prSet/>
      <dgm:spPr/>
      <dgm:t>
        <a:bodyPr/>
        <a:lstStyle/>
        <a:p>
          <a:endParaRPr lang="en-US"/>
        </a:p>
      </dgm:t>
    </dgm:pt>
    <dgm:pt modelId="{42DC9331-C997-4D97-891B-BAB896484F95}">
      <dgm:prSet/>
      <dgm:spPr/>
      <dgm:t>
        <a:bodyPr/>
        <a:lstStyle/>
        <a:p>
          <a:r>
            <a:rPr lang="es-CL"/>
            <a:t>Las IAAS mas frecuentes son en pacientes críticos</a:t>
          </a:r>
          <a:r>
            <a:rPr lang="es-ES_tradnl"/>
            <a:t>, en edades extremas de la vida e inmunodeprimidos</a:t>
          </a:r>
          <a:endParaRPr lang="en-US"/>
        </a:p>
      </dgm:t>
    </dgm:pt>
    <dgm:pt modelId="{62970CC2-1284-4B00-8E97-B13FC0302A6E}" type="parTrans" cxnId="{92DB1690-0247-4A99-8B58-46A23172FFE6}">
      <dgm:prSet/>
      <dgm:spPr/>
      <dgm:t>
        <a:bodyPr/>
        <a:lstStyle/>
        <a:p>
          <a:endParaRPr lang="en-US"/>
        </a:p>
      </dgm:t>
    </dgm:pt>
    <dgm:pt modelId="{FC256C30-DE43-4476-9EE4-8DF9C907D3AF}" type="sibTrans" cxnId="{92DB1690-0247-4A99-8B58-46A23172FFE6}">
      <dgm:prSet/>
      <dgm:spPr/>
      <dgm:t>
        <a:bodyPr/>
        <a:lstStyle/>
        <a:p>
          <a:endParaRPr lang="en-US"/>
        </a:p>
      </dgm:t>
    </dgm:pt>
    <dgm:pt modelId="{9016E7AE-8E62-4BDB-86BB-B8AD00CAC392}">
      <dgm:prSet/>
      <dgm:spPr/>
      <dgm:t>
        <a:bodyPr/>
        <a:lstStyle/>
        <a:p>
          <a:r>
            <a:rPr lang="es-ES_tradnl"/>
            <a:t>Las ISQ no son las mismas que en periodos anteriores</a:t>
          </a:r>
          <a:endParaRPr lang="en-US"/>
        </a:p>
      </dgm:t>
    </dgm:pt>
    <dgm:pt modelId="{74B427CF-7E66-487C-A50A-3C34C7D40EE6}" type="parTrans" cxnId="{3726A886-E89A-4FC7-9665-0A853136C146}">
      <dgm:prSet/>
      <dgm:spPr/>
      <dgm:t>
        <a:bodyPr/>
        <a:lstStyle/>
        <a:p>
          <a:endParaRPr lang="en-US"/>
        </a:p>
      </dgm:t>
    </dgm:pt>
    <dgm:pt modelId="{73233501-1E61-42E2-BF24-30E4A6CC916F}" type="sibTrans" cxnId="{3726A886-E89A-4FC7-9665-0A853136C146}">
      <dgm:prSet/>
      <dgm:spPr/>
      <dgm:t>
        <a:bodyPr/>
        <a:lstStyle/>
        <a:p>
          <a:endParaRPr lang="en-US"/>
        </a:p>
      </dgm:t>
    </dgm:pt>
    <dgm:pt modelId="{6FFDF29D-C17E-4C0B-BF87-0249C00F96C6}">
      <dgm:prSet/>
      <dgm:spPr/>
      <dgm:t>
        <a:bodyPr/>
        <a:lstStyle/>
        <a:p>
          <a:r>
            <a:rPr lang="es-ES_tradnl"/>
            <a:t>Los procedimientos invasivos afectan de distinta manera a los distintos grupos de pacientes</a:t>
          </a:r>
          <a:endParaRPr lang="en-US"/>
        </a:p>
      </dgm:t>
    </dgm:pt>
    <dgm:pt modelId="{96B98D33-90E9-4424-AF05-8B25336E04B6}" type="parTrans" cxnId="{AAC635A8-0072-4EFC-9097-DCD4C9B0712F}">
      <dgm:prSet/>
      <dgm:spPr/>
      <dgm:t>
        <a:bodyPr/>
        <a:lstStyle/>
        <a:p>
          <a:endParaRPr lang="en-US"/>
        </a:p>
      </dgm:t>
    </dgm:pt>
    <dgm:pt modelId="{C33C94A0-CBD0-4B38-9447-2E686415AF92}" type="sibTrans" cxnId="{AAC635A8-0072-4EFC-9097-DCD4C9B0712F}">
      <dgm:prSet/>
      <dgm:spPr/>
      <dgm:t>
        <a:bodyPr/>
        <a:lstStyle/>
        <a:p>
          <a:endParaRPr lang="en-US"/>
        </a:p>
      </dgm:t>
    </dgm:pt>
    <dgm:pt modelId="{FD230A41-AA18-3B40-8444-2C7E10596910}" type="pres">
      <dgm:prSet presAssocID="{FE7FB953-89CF-4E60-9D08-8D05F1BB34EC}" presName="linear" presStyleCnt="0">
        <dgm:presLayoutVars>
          <dgm:animLvl val="lvl"/>
          <dgm:resizeHandles val="exact"/>
        </dgm:presLayoutVars>
      </dgm:prSet>
      <dgm:spPr/>
    </dgm:pt>
    <dgm:pt modelId="{CE3E92BC-5AEB-7C41-B613-A4B547950005}" type="pres">
      <dgm:prSet presAssocID="{FA55DC16-2C13-45A3-996F-4194C0FFE10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43BEF97-8D5A-E74F-9FA8-BDC4225A39C4}" type="pres">
      <dgm:prSet presAssocID="{82D765BB-9065-4DC6-9C98-506634503669}" presName="spacer" presStyleCnt="0"/>
      <dgm:spPr/>
    </dgm:pt>
    <dgm:pt modelId="{DF04F93D-DC71-DA49-9CA2-1623794B0417}" type="pres">
      <dgm:prSet presAssocID="{975EF6FA-9EC8-4075-AFB3-B8DA4ED1F90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F656AC7-0B63-F844-9403-5A500B2D01EC}" type="pres">
      <dgm:prSet presAssocID="{975EF6FA-9EC8-4075-AFB3-B8DA4ED1F90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5A0CB23-CC51-2E4A-A9C6-9C4443A007DB}" type="presOf" srcId="{9016E7AE-8E62-4BDB-86BB-B8AD00CAC392}" destId="{8F656AC7-0B63-F844-9403-5A500B2D01EC}" srcOrd="0" destOrd="1" presId="urn:microsoft.com/office/officeart/2005/8/layout/vList2"/>
    <dgm:cxn modelId="{81029E53-8685-40EA-9216-FA412290B068}" srcId="{FE7FB953-89CF-4E60-9D08-8D05F1BB34EC}" destId="{975EF6FA-9EC8-4075-AFB3-B8DA4ED1F90C}" srcOrd="1" destOrd="0" parTransId="{D94680A7-38EB-4EE1-BFBC-7EBD7BBDB800}" sibTransId="{88951EFB-4CE9-4B3E-8E20-DDC64BEA674F}"/>
    <dgm:cxn modelId="{80151E70-FF5C-FE48-B5D6-66CAA76E2716}" type="presOf" srcId="{FA55DC16-2C13-45A3-996F-4194C0FFE10E}" destId="{CE3E92BC-5AEB-7C41-B613-A4B547950005}" srcOrd="0" destOrd="0" presId="urn:microsoft.com/office/officeart/2005/8/layout/vList2"/>
    <dgm:cxn modelId="{16BFE27C-032A-F749-B828-1452425722B8}" type="presOf" srcId="{975EF6FA-9EC8-4075-AFB3-B8DA4ED1F90C}" destId="{DF04F93D-DC71-DA49-9CA2-1623794B0417}" srcOrd="0" destOrd="0" presId="urn:microsoft.com/office/officeart/2005/8/layout/vList2"/>
    <dgm:cxn modelId="{1F09E77D-B12C-B944-A51B-8D6F43DBB04A}" type="presOf" srcId="{42DC9331-C997-4D97-891B-BAB896484F95}" destId="{8F656AC7-0B63-F844-9403-5A500B2D01EC}" srcOrd="0" destOrd="0" presId="urn:microsoft.com/office/officeart/2005/8/layout/vList2"/>
    <dgm:cxn modelId="{3726A886-E89A-4FC7-9665-0A853136C146}" srcId="{975EF6FA-9EC8-4075-AFB3-B8DA4ED1F90C}" destId="{9016E7AE-8E62-4BDB-86BB-B8AD00CAC392}" srcOrd="1" destOrd="0" parTransId="{74B427CF-7E66-487C-A50A-3C34C7D40EE6}" sibTransId="{73233501-1E61-42E2-BF24-30E4A6CC916F}"/>
    <dgm:cxn modelId="{92DB1690-0247-4A99-8B58-46A23172FFE6}" srcId="{975EF6FA-9EC8-4075-AFB3-B8DA4ED1F90C}" destId="{42DC9331-C997-4D97-891B-BAB896484F95}" srcOrd="0" destOrd="0" parTransId="{62970CC2-1284-4B00-8E97-B13FC0302A6E}" sibTransId="{FC256C30-DE43-4476-9EE4-8DF9C907D3AF}"/>
    <dgm:cxn modelId="{082CDD99-17DD-4462-BE75-D73928562D27}" srcId="{FE7FB953-89CF-4E60-9D08-8D05F1BB34EC}" destId="{FA55DC16-2C13-45A3-996F-4194C0FFE10E}" srcOrd="0" destOrd="0" parTransId="{3A2EC7C4-316E-4AFD-93AB-4D9C243315A2}" sibTransId="{82D765BB-9065-4DC6-9C98-506634503669}"/>
    <dgm:cxn modelId="{AAC635A8-0072-4EFC-9097-DCD4C9B0712F}" srcId="{975EF6FA-9EC8-4075-AFB3-B8DA4ED1F90C}" destId="{6FFDF29D-C17E-4C0B-BF87-0249C00F96C6}" srcOrd="2" destOrd="0" parTransId="{96B98D33-90E9-4424-AF05-8B25336E04B6}" sibTransId="{C33C94A0-CBD0-4B38-9447-2E686415AF92}"/>
    <dgm:cxn modelId="{5BA20ABF-5A81-BD46-9EFB-5D41B481B491}" type="presOf" srcId="{FE7FB953-89CF-4E60-9D08-8D05F1BB34EC}" destId="{FD230A41-AA18-3B40-8444-2C7E10596910}" srcOrd="0" destOrd="0" presId="urn:microsoft.com/office/officeart/2005/8/layout/vList2"/>
    <dgm:cxn modelId="{015991FA-8F3F-8E46-A894-C50978625A09}" type="presOf" srcId="{6FFDF29D-C17E-4C0B-BF87-0249C00F96C6}" destId="{8F656AC7-0B63-F844-9403-5A500B2D01EC}" srcOrd="0" destOrd="2" presId="urn:microsoft.com/office/officeart/2005/8/layout/vList2"/>
    <dgm:cxn modelId="{3B1E8B74-14F9-9542-A976-7796138D337D}" type="presParOf" srcId="{FD230A41-AA18-3B40-8444-2C7E10596910}" destId="{CE3E92BC-5AEB-7C41-B613-A4B547950005}" srcOrd="0" destOrd="0" presId="urn:microsoft.com/office/officeart/2005/8/layout/vList2"/>
    <dgm:cxn modelId="{56AE83B0-B9B4-8F4E-B7BB-0E9513AB7AF5}" type="presParOf" srcId="{FD230A41-AA18-3B40-8444-2C7E10596910}" destId="{443BEF97-8D5A-E74F-9FA8-BDC4225A39C4}" srcOrd="1" destOrd="0" presId="urn:microsoft.com/office/officeart/2005/8/layout/vList2"/>
    <dgm:cxn modelId="{B2F54AD4-2B7F-1F41-8A64-843230360852}" type="presParOf" srcId="{FD230A41-AA18-3B40-8444-2C7E10596910}" destId="{DF04F93D-DC71-DA49-9CA2-1623794B0417}" srcOrd="2" destOrd="0" presId="urn:microsoft.com/office/officeart/2005/8/layout/vList2"/>
    <dgm:cxn modelId="{CCF79B74-3289-D840-8F55-8DF137A23060}" type="presParOf" srcId="{FD230A41-AA18-3B40-8444-2C7E10596910}" destId="{8F656AC7-0B63-F844-9403-5A500B2D01E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71442E8-34A9-4C43-879F-B6763D363F5E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91E8FCE-77FD-4AD5-8591-0FC321CDB6BE}">
      <dgm:prSet custT="1"/>
      <dgm:spPr/>
      <dgm:t>
        <a:bodyPr/>
        <a:lstStyle/>
        <a:p>
          <a:r>
            <a:rPr lang="es-CL" sz="2400" dirty="0"/>
            <a:t>"Los mejores programas de PCI no son aquellos que tienen más normas o más indicadores, sino aquellos que logran una implementación consistente de prácticas seguras y pueden demostrarlo mediante indicadores de proceso y resultados.”</a:t>
          </a:r>
          <a:endParaRPr lang="en-US" sz="2400" dirty="0"/>
        </a:p>
      </dgm:t>
    </dgm:pt>
    <dgm:pt modelId="{20ABCDCD-3CAA-4B37-8C24-B50B52562A4D}" type="parTrans" cxnId="{A2945DD8-E157-4BE8-9240-4B16AFC82E23}">
      <dgm:prSet/>
      <dgm:spPr/>
      <dgm:t>
        <a:bodyPr/>
        <a:lstStyle/>
        <a:p>
          <a:endParaRPr lang="en-US" sz="2000"/>
        </a:p>
      </dgm:t>
    </dgm:pt>
    <dgm:pt modelId="{E984459E-A7B7-479D-9473-9BA6BA7B3288}" type="sibTrans" cxnId="{A2945DD8-E157-4BE8-9240-4B16AFC82E23}">
      <dgm:prSet/>
      <dgm:spPr/>
      <dgm:t>
        <a:bodyPr/>
        <a:lstStyle/>
        <a:p>
          <a:endParaRPr lang="en-US" sz="2000"/>
        </a:p>
      </dgm:t>
    </dgm:pt>
    <dgm:pt modelId="{DE5E9044-5FAA-4E1F-866F-2E21F668980A}">
      <dgm:prSet custT="1"/>
      <dgm:spPr/>
      <dgm:t>
        <a:bodyPr/>
        <a:lstStyle/>
        <a:p>
          <a:r>
            <a:rPr lang="es-CL" sz="2400" dirty="0"/>
            <a:t>"La mejor evaluación de un programa de control de infecciones no es la que mide cuántas infecciones ocurrieron, sino la que permite prevenir las siguientes.”</a:t>
          </a:r>
          <a:endParaRPr lang="en-US" sz="2400" dirty="0"/>
        </a:p>
      </dgm:t>
    </dgm:pt>
    <dgm:pt modelId="{26797922-685B-4056-85CF-2566034447B1}" type="parTrans" cxnId="{87462C4D-B472-4DFF-AFAC-C09B5B7E02E2}">
      <dgm:prSet/>
      <dgm:spPr/>
      <dgm:t>
        <a:bodyPr/>
        <a:lstStyle/>
        <a:p>
          <a:endParaRPr lang="en-US" sz="2000"/>
        </a:p>
      </dgm:t>
    </dgm:pt>
    <dgm:pt modelId="{3A3C0F25-69BF-4475-8700-C57196CC0C18}" type="sibTrans" cxnId="{87462C4D-B472-4DFF-AFAC-C09B5B7E02E2}">
      <dgm:prSet/>
      <dgm:spPr/>
      <dgm:t>
        <a:bodyPr/>
        <a:lstStyle/>
        <a:p>
          <a:endParaRPr lang="en-US" sz="2000"/>
        </a:p>
      </dgm:t>
    </dgm:pt>
    <dgm:pt modelId="{81E1A465-07C0-4F30-9231-A65BD27376E1}">
      <dgm:prSet custT="1"/>
      <dgm:spPr/>
      <dgm:t>
        <a:bodyPr/>
        <a:lstStyle/>
        <a:p>
          <a:r>
            <a:rPr lang="es-CL" sz="2400"/>
            <a:t>Lo que no se mide no se puede mejorar</a:t>
          </a:r>
          <a:endParaRPr lang="en-US" sz="2400"/>
        </a:p>
      </dgm:t>
    </dgm:pt>
    <dgm:pt modelId="{A23ECA44-D001-4558-B1D8-A20EE8B0D4E2}" type="parTrans" cxnId="{D4275AB6-BDB9-47B0-9B71-AB53B278C515}">
      <dgm:prSet/>
      <dgm:spPr/>
      <dgm:t>
        <a:bodyPr/>
        <a:lstStyle/>
        <a:p>
          <a:endParaRPr lang="en-US" sz="2000"/>
        </a:p>
      </dgm:t>
    </dgm:pt>
    <dgm:pt modelId="{0772F857-5182-4F2A-91B7-0F7B1448F9B9}" type="sibTrans" cxnId="{D4275AB6-BDB9-47B0-9B71-AB53B278C515}">
      <dgm:prSet/>
      <dgm:spPr/>
      <dgm:t>
        <a:bodyPr/>
        <a:lstStyle/>
        <a:p>
          <a:endParaRPr lang="en-US" sz="2000"/>
        </a:p>
      </dgm:t>
    </dgm:pt>
    <dgm:pt modelId="{A4BEE8CF-FFE1-5A42-AAB4-7F0E675DFE8E}" type="pres">
      <dgm:prSet presAssocID="{071442E8-34A9-4C43-879F-B6763D363F5E}" presName="Name0" presStyleCnt="0">
        <dgm:presLayoutVars>
          <dgm:dir/>
          <dgm:animLvl val="lvl"/>
          <dgm:resizeHandles val="exact"/>
        </dgm:presLayoutVars>
      </dgm:prSet>
      <dgm:spPr/>
    </dgm:pt>
    <dgm:pt modelId="{BC487327-3AFE-F34A-836C-6CE68692AA3A}" type="pres">
      <dgm:prSet presAssocID="{81E1A465-07C0-4F30-9231-A65BD27376E1}" presName="boxAndChildren" presStyleCnt="0"/>
      <dgm:spPr/>
    </dgm:pt>
    <dgm:pt modelId="{3CBD139F-5D70-9B46-A949-179A2AEEE546}" type="pres">
      <dgm:prSet presAssocID="{81E1A465-07C0-4F30-9231-A65BD27376E1}" presName="parentTextBox" presStyleLbl="node1" presStyleIdx="0" presStyleCnt="3"/>
      <dgm:spPr/>
    </dgm:pt>
    <dgm:pt modelId="{EC7C0DE4-4B8D-B642-937B-541D9E59039B}" type="pres">
      <dgm:prSet presAssocID="{3A3C0F25-69BF-4475-8700-C57196CC0C18}" presName="sp" presStyleCnt="0"/>
      <dgm:spPr/>
    </dgm:pt>
    <dgm:pt modelId="{9025B014-0730-A14A-9441-EEE2350E8584}" type="pres">
      <dgm:prSet presAssocID="{DE5E9044-5FAA-4E1F-866F-2E21F668980A}" presName="arrowAndChildren" presStyleCnt="0"/>
      <dgm:spPr/>
    </dgm:pt>
    <dgm:pt modelId="{7A5E13F8-B456-424B-8940-FB217DC01ED8}" type="pres">
      <dgm:prSet presAssocID="{DE5E9044-5FAA-4E1F-866F-2E21F668980A}" presName="parentTextArrow" presStyleLbl="node1" presStyleIdx="1" presStyleCnt="3"/>
      <dgm:spPr/>
    </dgm:pt>
    <dgm:pt modelId="{08153017-EDDB-454A-95C3-B29C5A4070CE}" type="pres">
      <dgm:prSet presAssocID="{E984459E-A7B7-479D-9473-9BA6BA7B3288}" presName="sp" presStyleCnt="0"/>
      <dgm:spPr/>
    </dgm:pt>
    <dgm:pt modelId="{42163642-9889-2644-82A3-87522FB0707B}" type="pres">
      <dgm:prSet presAssocID="{991E8FCE-77FD-4AD5-8591-0FC321CDB6BE}" presName="arrowAndChildren" presStyleCnt="0"/>
      <dgm:spPr/>
    </dgm:pt>
    <dgm:pt modelId="{EBBAEBDF-FE0B-0140-804B-93840459F5F0}" type="pres">
      <dgm:prSet presAssocID="{991E8FCE-77FD-4AD5-8591-0FC321CDB6BE}" presName="parentTextArrow" presStyleLbl="node1" presStyleIdx="2" presStyleCnt="3"/>
      <dgm:spPr/>
    </dgm:pt>
  </dgm:ptLst>
  <dgm:cxnLst>
    <dgm:cxn modelId="{DBD5D631-67CF-9240-9BF9-3A2ADDB1BD17}" type="presOf" srcId="{81E1A465-07C0-4F30-9231-A65BD27376E1}" destId="{3CBD139F-5D70-9B46-A949-179A2AEEE546}" srcOrd="0" destOrd="0" presId="urn:microsoft.com/office/officeart/2005/8/layout/process4"/>
    <dgm:cxn modelId="{87462C4D-B472-4DFF-AFAC-C09B5B7E02E2}" srcId="{071442E8-34A9-4C43-879F-B6763D363F5E}" destId="{DE5E9044-5FAA-4E1F-866F-2E21F668980A}" srcOrd="1" destOrd="0" parTransId="{26797922-685B-4056-85CF-2566034447B1}" sibTransId="{3A3C0F25-69BF-4475-8700-C57196CC0C18}"/>
    <dgm:cxn modelId="{788F5B59-16DD-E14C-A001-5F2E58820A90}" type="presOf" srcId="{071442E8-34A9-4C43-879F-B6763D363F5E}" destId="{A4BEE8CF-FFE1-5A42-AAB4-7F0E675DFE8E}" srcOrd="0" destOrd="0" presId="urn:microsoft.com/office/officeart/2005/8/layout/process4"/>
    <dgm:cxn modelId="{7EF14398-0CC2-BE49-BB9E-08F23ED1599A}" type="presOf" srcId="{991E8FCE-77FD-4AD5-8591-0FC321CDB6BE}" destId="{EBBAEBDF-FE0B-0140-804B-93840459F5F0}" srcOrd="0" destOrd="0" presId="urn:microsoft.com/office/officeart/2005/8/layout/process4"/>
    <dgm:cxn modelId="{F58965A6-1216-4C49-823D-7D2A648E027B}" type="presOf" srcId="{DE5E9044-5FAA-4E1F-866F-2E21F668980A}" destId="{7A5E13F8-B456-424B-8940-FB217DC01ED8}" srcOrd="0" destOrd="0" presId="urn:microsoft.com/office/officeart/2005/8/layout/process4"/>
    <dgm:cxn modelId="{D4275AB6-BDB9-47B0-9B71-AB53B278C515}" srcId="{071442E8-34A9-4C43-879F-B6763D363F5E}" destId="{81E1A465-07C0-4F30-9231-A65BD27376E1}" srcOrd="2" destOrd="0" parTransId="{A23ECA44-D001-4558-B1D8-A20EE8B0D4E2}" sibTransId="{0772F857-5182-4F2A-91B7-0F7B1448F9B9}"/>
    <dgm:cxn modelId="{A2945DD8-E157-4BE8-9240-4B16AFC82E23}" srcId="{071442E8-34A9-4C43-879F-B6763D363F5E}" destId="{991E8FCE-77FD-4AD5-8591-0FC321CDB6BE}" srcOrd="0" destOrd="0" parTransId="{20ABCDCD-3CAA-4B37-8C24-B50B52562A4D}" sibTransId="{E984459E-A7B7-479D-9473-9BA6BA7B3288}"/>
    <dgm:cxn modelId="{D4118EEA-B8E2-4349-BFE8-FF8A6DB0497D}" type="presParOf" srcId="{A4BEE8CF-FFE1-5A42-AAB4-7F0E675DFE8E}" destId="{BC487327-3AFE-F34A-836C-6CE68692AA3A}" srcOrd="0" destOrd="0" presId="urn:microsoft.com/office/officeart/2005/8/layout/process4"/>
    <dgm:cxn modelId="{517AF3C6-6F03-E847-9E30-91CD74A85A58}" type="presParOf" srcId="{BC487327-3AFE-F34A-836C-6CE68692AA3A}" destId="{3CBD139F-5D70-9B46-A949-179A2AEEE546}" srcOrd="0" destOrd="0" presId="urn:microsoft.com/office/officeart/2005/8/layout/process4"/>
    <dgm:cxn modelId="{893B93D6-513F-324A-8489-2B8721A2F23D}" type="presParOf" srcId="{A4BEE8CF-FFE1-5A42-AAB4-7F0E675DFE8E}" destId="{EC7C0DE4-4B8D-B642-937B-541D9E59039B}" srcOrd="1" destOrd="0" presId="urn:microsoft.com/office/officeart/2005/8/layout/process4"/>
    <dgm:cxn modelId="{B1DBFADE-2953-A84F-B9BE-A23A6C5BB5F5}" type="presParOf" srcId="{A4BEE8CF-FFE1-5A42-AAB4-7F0E675DFE8E}" destId="{9025B014-0730-A14A-9441-EEE2350E8584}" srcOrd="2" destOrd="0" presId="urn:microsoft.com/office/officeart/2005/8/layout/process4"/>
    <dgm:cxn modelId="{8E869D09-F13E-8C46-9631-2CE770385341}" type="presParOf" srcId="{9025B014-0730-A14A-9441-EEE2350E8584}" destId="{7A5E13F8-B456-424B-8940-FB217DC01ED8}" srcOrd="0" destOrd="0" presId="urn:microsoft.com/office/officeart/2005/8/layout/process4"/>
    <dgm:cxn modelId="{0309A456-BC14-EA4F-91CE-59DDA71EE2DA}" type="presParOf" srcId="{A4BEE8CF-FFE1-5A42-AAB4-7F0E675DFE8E}" destId="{08153017-EDDB-454A-95C3-B29C5A4070CE}" srcOrd="3" destOrd="0" presId="urn:microsoft.com/office/officeart/2005/8/layout/process4"/>
    <dgm:cxn modelId="{D37F4C54-21DA-6844-906F-B2317DF7C27E}" type="presParOf" srcId="{A4BEE8CF-FFE1-5A42-AAB4-7F0E675DFE8E}" destId="{42163642-9889-2644-82A3-87522FB0707B}" srcOrd="4" destOrd="0" presId="urn:microsoft.com/office/officeart/2005/8/layout/process4"/>
    <dgm:cxn modelId="{6D63DB74-2238-3C42-8310-15EFFC870641}" type="presParOf" srcId="{42163642-9889-2644-82A3-87522FB0707B}" destId="{EBBAEBDF-FE0B-0140-804B-93840459F5F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E8F64B1-AF8A-4937-B278-2064E077438C}" type="doc">
      <dgm:prSet loTypeId="urn:microsoft.com/office/officeart/2005/8/layout/vList2" loCatId="list" qsTypeId="urn:microsoft.com/office/officeart/2005/8/quickstyle/simple4#6" qsCatId="simple" csTypeId="urn:microsoft.com/office/officeart/2005/8/colors/colorful2#8" csCatId="colorful" phldr="1"/>
      <dgm:spPr/>
      <dgm:t>
        <a:bodyPr/>
        <a:lstStyle/>
        <a:p>
          <a:endParaRPr lang="en-US"/>
        </a:p>
      </dgm:t>
    </dgm:pt>
    <dgm:pt modelId="{8BC87168-E8C6-4D35-A5FA-45D9D329C569}">
      <dgm:prSet custT="1"/>
      <dgm:spPr/>
      <dgm:t>
        <a:bodyPr/>
        <a:lstStyle/>
        <a:p>
          <a:r>
            <a:rPr lang="en-US" sz="2400" dirty="0"/>
            <a:t>Indispensable </a:t>
          </a:r>
          <a:r>
            <a:rPr lang="en-US" sz="2400" dirty="0" err="1"/>
            <a:t>tener</a:t>
          </a:r>
          <a:r>
            <a:rPr lang="en-US" sz="2400" dirty="0"/>
            <a:t> claro </a:t>
          </a:r>
          <a:r>
            <a:rPr lang="en-US" sz="2400" dirty="0" err="1"/>
            <a:t>los</a:t>
          </a:r>
          <a:r>
            <a:rPr lang="en-US" sz="2400" dirty="0"/>
            <a:t> </a:t>
          </a:r>
          <a:r>
            <a:rPr lang="en-US" sz="2400" dirty="0" err="1"/>
            <a:t>indicadores</a:t>
          </a:r>
          <a:r>
            <a:rPr lang="en-US" sz="2400" dirty="0"/>
            <a:t> de mayor </a:t>
          </a:r>
          <a:r>
            <a:rPr lang="en-US" sz="2400" dirty="0" err="1"/>
            <a:t>impacto</a:t>
          </a:r>
          <a:endParaRPr lang="en-US" sz="2400" dirty="0"/>
        </a:p>
      </dgm:t>
    </dgm:pt>
    <dgm:pt modelId="{04BBD2C8-0D88-4110-B4AD-6CD7FE21178B}" type="parTrans" cxnId="{56F90B08-0A78-401F-B222-156BAF6B13B8}">
      <dgm:prSet/>
      <dgm:spPr/>
      <dgm:t>
        <a:bodyPr/>
        <a:lstStyle/>
        <a:p>
          <a:endParaRPr lang="en-US" sz="2400"/>
        </a:p>
      </dgm:t>
    </dgm:pt>
    <dgm:pt modelId="{8F5D6A91-D9DE-4FB0-981A-5FC78C8C3A60}" type="sibTrans" cxnId="{56F90B08-0A78-401F-B222-156BAF6B13B8}">
      <dgm:prSet/>
      <dgm:spPr/>
      <dgm:t>
        <a:bodyPr/>
        <a:lstStyle/>
        <a:p>
          <a:endParaRPr lang="en-US" sz="2400"/>
        </a:p>
      </dgm:t>
    </dgm:pt>
    <dgm:pt modelId="{1989019C-D433-4D51-836A-F17E7E0BBB21}">
      <dgm:prSet custT="1"/>
      <dgm:spPr/>
      <dgm:t>
        <a:bodyPr/>
        <a:lstStyle/>
        <a:p>
          <a:r>
            <a:rPr lang="en-US" sz="2400" dirty="0"/>
            <a:t>En el </a:t>
          </a:r>
          <a:r>
            <a:rPr lang="en-US" sz="2400" dirty="0" err="1"/>
            <a:t>caso</a:t>
          </a:r>
          <a:r>
            <a:rPr lang="en-US" sz="2400" dirty="0"/>
            <a:t> de ISQ se </a:t>
          </a:r>
          <a:r>
            <a:rPr lang="en-US" sz="2400" dirty="0" err="1"/>
            <a:t>deben</a:t>
          </a:r>
          <a:r>
            <a:rPr lang="en-US" sz="2400" dirty="0"/>
            <a:t> </a:t>
          </a:r>
          <a:r>
            <a:rPr lang="en-US" sz="2400" dirty="0" err="1"/>
            <a:t>incluir</a:t>
          </a:r>
          <a:r>
            <a:rPr lang="en-US" sz="2400" dirty="0"/>
            <a:t> </a:t>
          </a:r>
          <a:r>
            <a:rPr lang="en-US" sz="2400" dirty="0" err="1"/>
            <a:t>cirugías</a:t>
          </a:r>
          <a:r>
            <a:rPr lang="en-US" sz="2400" dirty="0"/>
            <a:t>  de alto </a:t>
          </a:r>
          <a:r>
            <a:rPr lang="en-US" sz="2400" dirty="0" err="1"/>
            <a:t>riesgo</a:t>
          </a:r>
          <a:r>
            <a:rPr lang="en-US" sz="2400" dirty="0"/>
            <a:t> </a:t>
          </a:r>
          <a:r>
            <a:rPr lang="en-US" sz="2400" dirty="0" err="1"/>
            <a:t>aunque</a:t>
          </a:r>
          <a:r>
            <a:rPr lang="en-US" sz="2400" dirty="0"/>
            <a:t> no </a:t>
          </a:r>
          <a:r>
            <a:rPr lang="en-US" sz="2400" dirty="0" err="1"/>
            <a:t>sean</a:t>
          </a:r>
          <a:r>
            <a:rPr lang="en-US" sz="2400" dirty="0"/>
            <a:t> </a:t>
          </a:r>
          <a:r>
            <a:rPr lang="en-US" sz="2400" dirty="0" err="1"/>
            <a:t>indicadores</a:t>
          </a:r>
          <a:r>
            <a:rPr lang="en-US" sz="2400" dirty="0"/>
            <a:t> </a:t>
          </a:r>
          <a:r>
            <a:rPr lang="en-US" sz="2400" dirty="0" err="1"/>
            <a:t>nacionales</a:t>
          </a:r>
          <a:endParaRPr lang="en-US" sz="2400" dirty="0"/>
        </a:p>
      </dgm:t>
    </dgm:pt>
    <dgm:pt modelId="{24245877-D37E-4038-8476-52907FD8060C}" type="parTrans" cxnId="{4CFE99B8-6518-460C-95A2-6C1E47F2A9B6}">
      <dgm:prSet/>
      <dgm:spPr/>
      <dgm:t>
        <a:bodyPr/>
        <a:lstStyle/>
        <a:p>
          <a:endParaRPr lang="en-US" sz="2400"/>
        </a:p>
      </dgm:t>
    </dgm:pt>
    <dgm:pt modelId="{00E8BB92-3387-4AC6-9993-4777E168C447}" type="sibTrans" cxnId="{4CFE99B8-6518-460C-95A2-6C1E47F2A9B6}">
      <dgm:prSet/>
      <dgm:spPr/>
      <dgm:t>
        <a:bodyPr/>
        <a:lstStyle/>
        <a:p>
          <a:endParaRPr lang="en-US" sz="2400"/>
        </a:p>
      </dgm:t>
    </dgm:pt>
    <dgm:pt modelId="{B1DA8B60-1EF7-48BE-9ABE-6D8A28B099C0}">
      <dgm:prSet custT="1"/>
      <dgm:spPr/>
      <dgm:t>
        <a:bodyPr/>
        <a:lstStyle/>
        <a:p>
          <a:r>
            <a:rPr lang="en-US" sz="2400" dirty="0" err="1"/>
            <a:t>Evaluar</a:t>
          </a:r>
          <a:r>
            <a:rPr lang="en-US" sz="2400" dirty="0"/>
            <a:t> </a:t>
          </a:r>
          <a:r>
            <a:rPr lang="en-US" sz="2400" dirty="0" err="1"/>
            <a:t>nuevos</a:t>
          </a:r>
          <a:r>
            <a:rPr lang="en-US" sz="2400" dirty="0"/>
            <a:t> </a:t>
          </a:r>
          <a:r>
            <a:rPr lang="en-US" sz="2400" dirty="0" err="1"/>
            <a:t>indicadores</a:t>
          </a:r>
          <a:endParaRPr lang="en-US" sz="2400" dirty="0"/>
        </a:p>
      </dgm:t>
    </dgm:pt>
    <dgm:pt modelId="{1D76D215-CAC6-437C-BCD5-C50695262E92}" type="parTrans" cxnId="{C29917D5-EE01-49D8-9BF3-A89586509CB1}">
      <dgm:prSet/>
      <dgm:spPr/>
      <dgm:t>
        <a:bodyPr/>
        <a:lstStyle/>
        <a:p>
          <a:endParaRPr lang="en-US" sz="2400"/>
        </a:p>
      </dgm:t>
    </dgm:pt>
    <dgm:pt modelId="{29E11887-4035-43F1-8333-FE7C4FC25188}" type="sibTrans" cxnId="{C29917D5-EE01-49D8-9BF3-A89586509CB1}">
      <dgm:prSet/>
      <dgm:spPr/>
      <dgm:t>
        <a:bodyPr/>
        <a:lstStyle/>
        <a:p>
          <a:endParaRPr lang="en-US" sz="2400"/>
        </a:p>
      </dgm:t>
    </dgm:pt>
    <dgm:pt modelId="{9AF8B35E-94BA-43AC-824F-02F08F0923A2}">
      <dgm:prSet custT="1"/>
      <dgm:spPr/>
      <dgm:t>
        <a:bodyPr/>
        <a:lstStyle/>
        <a:p>
          <a:r>
            <a:rPr lang="en-US" sz="2400" dirty="0" err="1"/>
            <a:t>Vigilancia</a:t>
          </a:r>
          <a:r>
            <a:rPr lang="en-US" sz="2400" dirty="0"/>
            <a:t> de </a:t>
          </a:r>
          <a:r>
            <a:rPr lang="en-US" sz="2400" dirty="0" err="1"/>
            <a:t>procesos</a:t>
          </a:r>
          <a:r>
            <a:rPr lang="en-US" sz="2400" dirty="0"/>
            <a:t> </a:t>
          </a:r>
          <a:r>
            <a:rPr lang="en-US" sz="2400" dirty="0" err="1"/>
            <a:t>una</a:t>
          </a:r>
          <a:r>
            <a:rPr lang="en-US" sz="2400" dirty="0"/>
            <a:t> </a:t>
          </a:r>
          <a:r>
            <a:rPr lang="en-US" sz="2400" dirty="0" err="1"/>
            <a:t>alternativa</a:t>
          </a:r>
          <a:r>
            <a:rPr lang="en-US" sz="2400" dirty="0"/>
            <a:t> viable y </a:t>
          </a:r>
          <a:r>
            <a:rPr lang="en-US" sz="2400" dirty="0" err="1"/>
            <a:t>debe</a:t>
          </a:r>
          <a:r>
            <a:rPr lang="en-US" sz="2400" dirty="0"/>
            <a:t> </a:t>
          </a:r>
          <a:r>
            <a:rPr lang="en-US" sz="2400" dirty="0" err="1"/>
            <a:t>combinarse</a:t>
          </a:r>
          <a:r>
            <a:rPr lang="en-US" sz="2400" dirty="0"/>
            <a:t> con </a:t>
          </a:r>
          <a:r>
            <a:rPr lang="en-US" sz="2400" dirty="0" err="1"/>
            <a:t>vigilancia</a:t>
          </a:r>
          <a:r>
            <a:rPr lang="en-US" sz="2400" dirty="0"/>
            <a:t> de </a:t>
          </a:r>
          <a:r>
            <a:rPr lang="en-US" sz="2400" dirty="0" err="1"/>
            <a:t>resultados</a:t>
          </a:r>
          <a:endParaRPr lang="en-US" sz="2400" dirty="0"/>
        </a:p>
      </dgm:t>
    </dgm:pt>
    <dgm:pt modelId="{F4E43ABC-084F-4100-B0F6-D800BD077A29}" type="parTrans" cxnId="{8C38D936-0010-45C2-8566-4662B198A31C}">
      <dgm:prSet/>
      <dgm:spPr/>
      <dgm:t>
        <a:bodyPr/>
        <a:lstStyle/>
        <a:p>
          <a:endParaRPr lang="en-US" sz="2400"/>
        </a:p>
      </dgm:t>
    </dgm:pt>
    <dgm:pt modelId="{5D4973F6-0F5C-48B1-AEF3-8E9D626B590D}" type="sibTrans" cxnId="{8C38D936-0010-45C2-8566-4662B198A31C}">
      <dgm:prSet/>
      <dgm:spPr/>
      <dgm:t>
        <a:bodyPr/>
        <a:lstStyle/>
        <a:p>
          <a:endParaRPr lang="en-US" sz="2400"/>
        </a:p>
      </dgm:t>
    </dgm:pt>
    <dgm:pt modelId="{05D5902C-278C-A741-8F3A-2000DF219EC8}">
      <dgm:prSet phldrT="[Texto]" custT="1"/>
      <dgm:spPr/>
      <dgm:t>
        <a:bodyPr/>
        <a:lstStyle/>
        <a:p>
          <a:r>
            <a:rPr lang="es-CL" sz="2400" dirty="0"/>
            <a:t>La evaluación debe generar acciones de mejora continua</a:t>
          </a:r>
          <a:endParaRPr lang="es-MX" sz="2400" dirty="0"/>
        </a:p>
      </dgm:t>
    </dgm:pt>
    <dgm:pt modelId="{90016730-CAEC-5343-B694-B7D789AF0ED7}" type="parTrans" cxnId="{8D6767EE-2D77-F04B-A437-B9EC5D3FBC22}">
      <dgm:prSet/>
      <dgm:spPr/>
      <dgm:t>
        <a:bodyPr/>
        <a:lstStyle/>
        <a:p>
          <a:endParaRPr lang="es-MX" sz="2400"/>
        </a:p>
      </dgm:t>
    </dgm:pt>
    <dgm:pt modelId="{00FBC982-3E57-9F44-B20F-D9C4F1A06021}" type="sibTrans" cxnId="{8D6767EE-2D77-F04B-A437-B9EC5D3FBC22}">
      <dgm:prSet/>
      <dgm:spPr/>
      <dgm:t>
        <a:bodyPr/>
        <a:lstStyle/>
        <a:p>
          <a:endParaRPr lang="es-MX" sz="2400"/>
        </a:p>
      </dgm:t>
    </dgm:pt>
    <dgm:pt modelId="{24E06E8E-E435-1340-A5DA-7D97746DC693}">
      <dgm:prSet phldrT="[Texto]" custT="1"/>
      <dgm:spPr/>
      <dgm:t>
        <a:bodyPr/>
        <a:lstStyle/>
        <a:p>
          <a:r>
            <a:rPr lang="es-CL" sz="2400" dirty="0"/>
            <a:t>La evidencia y los estándares de acreditación convergen en un mismo principio: los mejores resultados en IAAS se obtienen cuando los establecimientos supervisan sistemáticamente el cumplimiento de las prácticas preventivas y utilizan los resultados para la mejora continua.</a:t>
          </a:r>
          <a:endParaRPr lang="es-MX" sz="2400" dirty="0"/>
        </a:p>
      </dgm:t>
    </dgm:pt>
    <dgm:pt modelId="{532C9EC7-7EB1-C84F-AF83-91CF14E47B37}" type="parTrans" cxnId="{20A57BC0-2B6A-3744-8036-737CBC7B9D4F}">
      <dgm:prSet/>
      <dgm:spPr/>
      <dgm:t>
        <a:bodyPr/>
        <a:lstStyle/>
        <a:p>
          <a:endParaRPr lang="es-MX" sz="2400"/>
        </a:p>
      </dgm:t>
    </dgm:pt>
    <dgm:pt modelId="{3F4C105F-E16E-9645-97A4-CC9E6343DD5A}" type="sibTrans" cxnId="{20A57BC0-2B6A-3744-8036-737CBC7B9D4F}">
      <dgm:prSet/>
      <dgm:spPr/>
      <dgm:t>
        <a:bodyPr/>
        <a:lstStyle/>
        <a:p>
          <a:endParaRPr lang="es-MX" sz="2400"/>
        </a:p>
      </dgm:t>
    </dgm:pt>
    <dgm:pt modelId="{FD5A9E93-28F2-2F4F-8B53-402784548337}" type="pres">
      <dgm:prSet presAssocID="{8E8F64B1-AF8A-4937-B278-2064E077438C}" presName="linear" presStyleCnt="0">
        <dgm:presLayoutVars>
          <dgm:animLvl val="lvl"/>
          <dgm:resizeHandles val="exact"/>
        </dgm:presLayoutVars>
      </dgm:prSet>
      <dgm:spPr/>
    </dgm:pt>
    <dgm:pt modelId="{A2603A20-5AD1-924C-8901-08CB78CC689C}" type="pres">
      <dgm:prSet presAssocID="{8BC87168-E8C6-4D35-A5FA-45D9D329C56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A52CF16-4317-4E48-B7A6-0B0F2B9B2D86}" type="pres">
      <dgm:prSet presAssocID="{8F5D6A91-D9DE-4FB0-981A-5FC78C8C3A60}" presName="spacer" presStyleCnt="0"/>
      <dgm:spPr/>
    </dgm:pt>
    <dgm:pt modelId="{E63D7E35-EEF8-DF49-91FB-D358EE5762F4}" type="pres">
      <dgm:prSet presAssocID="{1989019C-D433-4D51-836A-F17E7E0BBB2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B81DFDA-403C-F94B-98BA-48B718046F35}" type="pres">
      <dgm:prSet presAssocID="{00E8BB92-3387-4AC6-9993-4777E168C447}" presName="spacer" presStyleCnt="0"/>
      <dgm:spPr/>
    </dgm:pt>
    <dgm:pt modelId="{70524002-CBE3-5E4E-88EF-30F77FC8B133}" type="pres">
      <dgm:prSet presAssocID="{B1DA8B60-1EF7-48BE-9ABE-6D8A28B099C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ED1E627-A6F7-0745-933C-F69B8631CBF7}" type="pres">
      <dgm:prSet presAssocID="{29E11887-4035-43F1-8333-FE7C4FC25188}" presName="spacer" presStyleCnt="0"/>
      <dgm:spPr/>
    </dgm:pt>
    <dgm:pt modelId="{CDF26BE9-C9A5-0E45-A332-10018B31E7E3}" type="pres">
      <dgm:prSet presAssocID="{9AF8B35E-94BA-43AC-824F-02F08F0923A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929643C-1498-E84F-B2AF-03ECFE0E5B8D}" type="pres">
      <dgm:prSet presAssocID="{5D4973F6-0F5C-48B1-AEF3-8E9D626B590D}" presName="spacer" presStyleCnt="0"/>
      <dgm:spPr/>
    </dgm:pt>
    <dgm:pt modelId="{05D41649-AB16-2B49-9C2E-7497109B16F7}" type="pres">
      <dgm:prSet presAssocID="{05D5902C-278C-A741-8F3A-2000DF219EC8}" presName="parentText" presStyleLbl="node1" presStyleIdx="4" presStyleCnt="6" custLinFactY="-1627" custLinFactNeighborX="0" custLinFactNeighborY="-100000">
        <dgm:presLayoutVars>
          <dgm:chMax val="0"/>
          <dgm:bulletEnabled val="1"/>
        </dgm:presLayoutVars>
      </dgm:prSet>
      <dgm:spPr/>
    </dgm:pt>
    <dgm:pt modelId="{D8D138B5-7A21-4D48-B141-83E60069CCA2}" type="pres">
      <dgm:prSet presAssocID="{00FBC982-3E57-9F44-B20F-D9C4F1A06021}" presName="spacer" presStyleCnt="0"/>
      <dgm:spPr/>
    </dgm:pt>
    <dgm:pt modelId="{5852237E-84C9-3049-8403-7C61CB47A5AF}" type="pres">
      <dgm:prSet presAssocID="{24E06E8E-E435-1340-A5DA-7D97746DC69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56F90B08-0A78-401F-B222-156BAF6B13B8}" srcId="{8E8F64B1-AF8A-4937-B278-2064E077438C}" destId="{8BC87168-E8C6-4D35-A5FA-45D9D329C569}" srcOrd="0" destOrd="0" parTransId="{04BBD2C8-0D88-4110-B4AD-6CD7FE21178B}" sibTransId="{8F5D6A91-D9DE-4FB0-981A-5FC78C8C3A60}"/>
    <dgm:cxn modelId="{8C38D936-0010-45C2-8566-4662B198A31C}" srcId="{8E8F64B1-AF8A-4937-B278-2064E077438C}" destId="{9AF8B35E-94BA-43AC-824F-02F08F0923A2}" srcOrd="3" destOrd="0" parTransId="{F4E43ABC-084F-4100-B0F6-D800BD077A29}" sibTransId="{5D4973F6-0F5C-48B1-AEF3-8E9D626B590D}"/>
    <dgm:cxn modelId="{793B4E59-01E3-E745-A69F-4BE38F663290}" type="presOf" srcId="{8BC87168-E8C6-4D35-A5FA-45D9D329C569}" destId="{A2603A20-5AD1-924C-8901-08CB78CC689C}" srcOrd="0" destOrd="0" presId="urn:microsoft.com/office/officeart/2005/8/layout/vList2"/>
    <dgm:cxn modelId="{06ED8A87-400F-144C-A90F-9D2CAC48FFDC}" type="presOf" srcId="{05D5902C-278C-A741-8F3A-2000DF219EC8}" destId="{05D41649-AB16-2B49-9C2E-7497109B16F7}" srcOrd="0" destOrd="0" presId="urn:microsoft.com/office/officeart/2005/8/layout/vList2"/>
    <dgm:cxn modelId="{81C76C90-EBB8-4F42-8DF0-9502D6C4A68D}" type="presOf" srcId="{1989019C-D433-4D51-836A-F17E7E0BBB21}" destId="{E63D7E35-EEF8-DF49-91FB-D358EE5762F4}" srcOrd="0" destOrd="0" presId="urn:microsoft.com/office/officeart/2005/8/layout/vList2"/>
    <dgm:cxn modelId="{3E9E1A93-A957-ED48-8074-3540582ED229}" type="presOf" srcId="{8E8F64B1-AF8A-4937-B278-2064E077438C}" destId="{FD5A9E93-28F2-2F4F-8B53-402784548337}" srcOrd="0" destOrd="0" presId="urn:microsoft.com/office/officeart/2005/8/layout/vList2"/>
    <dgm:cxn modelId="{4CFE99B8-6518-460C-95A2-6C1E47F2A9B6}" srcId="{8E8F64B1-AF8A-4937-B278-2064E077438C}" destId="{1989019C-D433-4D51-836A-F17E7E0BBB21}" srcOrd="1" destOrd="0" parTransId="{24245877-D37E-4038-8476-52907FD8060C}" sibTransId="{00E8BB92-3387-4AC6-9993-4777E168C447}"/>
    <dgm:cxn modelId="{B08556C0-305D-BD45-BFC8-2834070E685D}" type="presOf" srcId="{B1DA8B60-1EF7-48BE-9ABE-6D8A28B099C0}" destId="{70524002-CBE3-5E4E-88EF-30F77FC8B133}" srcOrd="0" destOrd="0" presId="urn:microsoft.com/office/officeart/2005/8/layout/vList2"/>
    <dgm:cxn modelId="{20A57BC0-2B6A-3744-8036-737CBC7B9D4F}" srcId="{8E8F64B1-AF8A-4937-B278-2064E077438C}" destId="{24E06E8E-E435-1340-A5DA-7D97746DC693}" srcOrd="5" destOrd="0" parTransId="{532C9EC7-7EB1-C84F-AF83-91CF14E47B37}" sibTransId="{3F4C105F-E16E-9645-97A4-CC9E6343DD5A}"/>
    <dgm:cxn modelId="{C29917D5-EE01-49D8-9BF3-A89586509CB1}" srcId="{8E8F64B1-AF8A-4937-B278-2064E077438C}" destId="{B1DA8B60-1EF7-48BE-9ABE-6D8A28B099C0}" srcOrd="2" destOrd="0" parTransId="{1D76D215-CAC6-437C-BCD5-C50695262E92}" sibTransId="{29E11887-4035-43F1-8333-FE7C4FC25188}"/>
    <dgm:cxn modelId="{8D6767EE-2D77-F04B-A437-B9EC5D3FBC22}" srcId="{8E8F64B1-AF8A-4937-B278-2064E077438C}" destId="{05D5902C-278C-A741-8F3A-2000DF219EC8}" srcOrd="4" destOrd="0" parTransId="{90016730-CAEC-5343-B694-B7D789AF0ED7}" sibTransId="{00FBC982-3E57-9F44-B20F-D9C4F1A06021}"/>
    <dgm:cxn modelId="{F4B8F3F6-6C4B-E84E-9407-767D7CAED0E9}" type="presOf" srcId="{9AF8B35E-94BA-43AC-824F-02F08F0923A2}" destId="{CDF26BE9-C9A5-0E45-A332-10018B31E7E3}" srcOrd="0" destOrd="0" presId="urn:microsoft.com/office/officeart/2005/8/layout/vList2"/>
    <dgm:cxn modelId="{C2EBB5FE-5623-7D4D-95B6-B8F765651225}" type="presOf" srcId="{24E06E8E-E435-1340-A5DA-7D97746DC693}" destId="{5852237E-84C9-3049-8403-7C61CB47A5AF}" srcOrd="0" destOrd="0" presId="urn:microsoft.com/office/officeart/2005/8/layout/vList2"/>
    <dgm:cxn modelId="{3088D55F-6E56-984C-A25C-1C203D9A672D}" type="presParOf" srcId="{FD5A9E93-28F2-2F4F-8B53-402784548337}" destId="{A2603A20-5AD1-924C-8901-08CB78CC689C}" srcOrd="0" destOrd="0" presId="urn:microsoft.com/office/officeart/2005/8/layout/vList2"/>
    <dgm:cxn modelId="{ABF8A8A9-D88E-614E-B377-3D2BB600BBBA}" type="presParOf" srcId="{FD5A9E93-28F2-2F4F-8B53-402784548337}" destId="{8A52CF16-4317-4E48-B7A6-0B0F2B9B2D86}" srcOrd="1" destOrd="0" presId="urn:microsoft.com/office/officeart/2005/8/layout/vList2"/>
    <dgm:cxn modelId="{44105F43-1A58-714E-A56E-477288B25CBD}" type="presParOf" srcId="{FD5A9E93-28F2-2F4F-8B53-402784548337}" destId="{E63D7E35-EEF8-DF49-91FB-D358EE5762F4}" srcOrd="2" destOrd="0" presId="urn:microsoft.com/office/officeart/2005/8/layout/vList2"/>
    <dgm:cxn modelId="{0012F2AC-9C5C-AD4A-BD08-3701629F8DDE}" type="presParOf" srcId="{FD5A9E93-28F2-2F4F-8B53-402784548337}" destId="{FB81DFDA-403C-F94B-98BA-48B718046F35}" srcOrd="3" destOrd="0" presId="urn:microsoft.com/office/officeart/2005/8/layout/vList2"/>
    <dgm:cxn modelId="{76156BB9-989A-C740-B5F9-BA0404198A41}" type="presParOf" srcId="{FD5A9E93-28F2-2F4F-8B53-402784548337}" destId="{70524002-CBE3-5E4E-88EF-30F77FC8B133}" srcOrd="4" destOrd="0" presId="urn:microsoft.com/office/officeart/2005/8/layout/vList2"/>
    <dgm:cxn modelId="{8BEBA060-4F4B-7643-AAA3-FE66BDA74233}" type="presParOf" srcId="{FD5A9E93-28F2-2F4F-8B53-402784548337}" destId="{EED1E627-A6F7-0745-933C-F69B8631CBF7}" srcOrd="5" destOrd="0" presId="urn:microsoft.com/office/officeart/2005/8/layout/vList2"/>
    <dgm:cxn modelId="{374F5536-2168-1644-94F1-85E9536E3E07}" type="presParOf" srcId="{FD5A9E93-28F2-2F4F-8B53-402784548337}" destId="{CDF26BE9-C9A5-0E45-A332-10018B31E7E3}" srcOrd="6" destOrd="0" presId="urn:microsoft.com/office/officeart/2005/8/layout/vList2"/>
    <dgm:cxn modelId="{043F2C65-60EB-AE4A-9F1A-B175FCE6022E}" type="presParOf" srcId="{FD5A9E93-28F2-2F4F-8B53-402784548337}" destId="{B929643C-1498-E84F-B2AF-03ECFE0E5B8D}" srcOrd="7" destOrd="0" presId="urn:microsoft.com/office/officeart/2005/8/layout/vList2"/>
    <dgm:cxn modelId="{FA676343-55BA-8243-838D-A666669A25F1}" type="presParOf" srcId="{FD5A9E93-28F2-2F4F-8B53-402784548337}" destId="{05D41649-AB16-2B49-9C2E-7497109B16F7}" srcOrd="8" destOrd="0" presId="urn:microsoft.com/office/officeart/2005/8/layout/vList2"/>
    <dgm:cxn modelId="{5A8D8A7E-D64D-0A46-ADF5-F6B0A4924201}" type="presParOf" srcId="{FD5A9E93-28F2-2F4F-8B53-402784548337}" destId="{D8D138B5-7A21-4D48-B141-83E60069CCA2}" srcOrd="9" destOrd="0" presId="urn:microsoft.com/office/officeart/2005/8/layout/vList2"/>
    <dgm:cxn modelId="{0F369F38-FABC-544C-B7BA-C35487B3F0A1}" type="presParOf" srcId="{FD5A9E93-28F2-2F4F-8B53-402784548337}" destId="{5852237E-84C9-3049-8403-7C61CB47A5A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17EC4-1CC8-8D44-BD47-C682F34D8471}">
      <dsp:nvSpPr>
        <dsp:cNvPr id="0" name=""/>
        <dsp:cNvSpPr/>
      </dsp:nvSpPr>
      <dsp:spPr>
        <a:xfrm>
          <a:off x="0" y="237096"/>
          <a:ext cx="8889111" cy="15590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/>
            <a:t>Conceptos generales</a:t>
          </a:r>
          <a:endParaRPr lang="en-US" sz="6500" kern="1200"/>
        </a:p>
      </dsp:txBody>
      <dsp:txXfrm>
        <a:off x="76105" y="313201"/>
        <a:ext cx="8736901" cy="1406815"/>
      </dsp:txXfrm>
    </dsp:sp>
    <dsp:sp modelId="{1735DFB3-42DC-D943-9485-27DE3E98C096}">
      <dsp:nvSpPr>
        <dsp:cNvPr id="0" name=""/>
        <dsp:cNvSpPr/>
      </dsp:nvSpPr>
      <dsp:spPr>
        <a:xfrm>
          <a:off x="0" y="1983322"/>
          <a:ext cx="8889111" cy="1559025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 err="1"/>
            <a:t>Modelos</a:t>
          </a:r>
          <a:r>
            <a:rPr lang="en-GB" sz="6500" kern="1200" dirty="0"/>
            <a:t> de </a:t>
          </a:r>
          <a:r>
            <a:rPr lang="en-GB" sz="6500" kern="1200" dirty="0" err="1"/>
            <a:t>vigilancia</a:t>
          </a:r>
          <a:endParaRPr lang="en-US" sz="6500" kern="1200" dirty="0"/>
        </a:p>
      </dsp:txBody>
      <dsp:txXfrm>
        <a:off x="76105" y="2059427"/>
        <a:ext cx="8736901" cy="1406815"/>
      </dsp:txXfrm>
    </dsp:sp>
    <dsp:sp modelId="{0D864338-8B7B-1B47-9C0C-F1D3F899FDEB}">
      <dsp:nvSpPr>
        <dsp:cNvPr id="0" name=""/>
        <dsp:cNvSpPr/>
      </dsp:nvSpPr>
      <dsp:spPr>
        <a:xfrm>
          <a:off x="0" y="3729547"/>
          <a:ext cx="8889111" cy="1559025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 err="1"/>
            <a:t>Controversias</a:t>
          </a:r>
          <a:endParaRPr lang="en-US" sz="6500" kern="1200" dirty="0"/>
        </a:p>
      </dsp:txBody>
      <dsp:txXfrm>
        <a:off x="76105" y="3805652"/>
        <a:ext cx="8736901" cy="1406815"/>
      </dsp:txXfrm>
    </dsp:sp>
    <dsp:sp modelId="{6FFE7720-7603-1741-B245-87FF9FAD56F7}">
      <dsp:nvSpPr>
        <dsp:cNvPr id="0" name=""/>
        <dsp:cNvSpPr/>
      </dsp:nvSpPr>
      <dsp:spPr>
        <a:xfrm>
          <a:off x="0" y="5475772"/>
          <a:ext cx="8889111" cy="1559025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/>
            <a:t>Propuestas</a:t>
          </a:r>
          <a:endParaRPr lang="en-US" sz="6500" kern="1200"/>
        </a:p>
      </dsp:txBody>
      <dsp:txXfrm>
        <a:off x="76105" y="5551877"/>
        <a:ext cx="8736901" cy="14068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1CCC62-0709-C64B-82FB-3B86659EA4DD}">
      <dsp:nvSpPr>
        <dsp:cNvPr id="0" name=""/>
        <dsp:cNvSpPr/>
      </dsp:nvSpPr>
      <dsp:spPr>
        <a:xfrm>
          <a:off x="0" y="9327"/>
          <a:ext cx="8485632" cy="11502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3CF348-EEFD-ED41-8383-DED0E484460F}">
      <dsp:nvSpPr>
        <dsp:cNvPr id="0" name=""/>
        <dsp:cNvSpPr/>
      </dsp:nvSpPr>
      <dsp:spPr>
        <a:xfrm>
          <a:off x="347963" y="268143"/>
          <a:ext cx="633279" cy="632661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117A97-0637-8241-9C73-26B04D63F2A7}">
      <dsp:nvSpPr>
        <dsp:cNvPr id="0" name=""/>
        <dsp:cNvSpPr/>
      </dsp:nvSpPr>
      <dsp:spPr>
        <a:xfrm>
          <a:off x="1329207" y="0"/>
          <a:ext cx="7116164" cy="1222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348" tIns="129348" rIns="129348" bIns="12934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/>
            <a:t>Observacion sistematica y mantenida en el tiempo de IAAS o sus condicionantes con el fin de contar con  informacion para la accion</a:t>
          </a:r>
        </a:p>
      </dsp:txBody>
      <dsp:txXfrm>
        <a:off x="1329207" y="0"/>
        <a:ext cx="7116164" cy="1222186"/>
      </dsp:txXfrm>
    </dsp:sp>
    <dsp:sp modelId="{E8CEBA4A-3567-4BFB-9C85-FA2F8BA6117F}">
      <dsp:nvSpPr>
        <dsp:cNvPr id="0" name=""/>
        <dsp:cNvSpPr/>
      </dsp:nvSpPr>
      <dsp:spPr>
        <a:xfrm>
          <a:off x="0" y="1537061"/>
          <a:ext cx="8485632" cy="11502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90DB07-73A1-4D95-80DA-83BCB717504F}">
      <dsp:nvSpPr>
        <dsp:cNvPr id="0" name=""/>
        <dsp:cNvSpPr/>
      </dsp:nvSpPr>
      <dsp:spPr>
        <a:xfrm>
          <a:off x="347963" y="1795877"/>
          <a:ext cx="633279" cy="6326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36AE6A-CFD7-4501-9D40-CED603E5623F}">
      <dsp:nvSpPr>
        <dsp:cNvPr id="0" name=""/>
        <dsp:cNvSpPr/>
      </dsp:nvSpPr>
      <dsp:spPr>
        <a:xfrm>
          <a:off x="1329207" y="1537061"/>
          <a:ext cx="3818534" cy="1222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348" tIns="129348" rIns="129348" bIns="129348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Conocer las IAAS y sus tendencias en el tiempo</a:t>
          </a:r>
          <a:endParaRPr lang="en-US" sz="2200" kern="1200" dirty="0"/>
        </a:p>
      </dsp:txBody>
      <dsp:txXfrm>
        <a:off x="1329207" y="1537061"/>
        <a:ext cx="3818534" cy="1222186"/>
      </dsp:txXfrm>
    </dsp:sp>
    <dsp:sp modelId="{46EC9E17-FADE-415D-9056-9C9DF11E20EB}">
      <dsp:nvSpPr>
        <dsp:cNvPr id="0" name=""/>
        <dsp:cNvSpPr/>
      </dsp:nvSpPr>
      <dsp:spPr>
        <a:xfrm>
          <a:off x="5147741" y="1537061"/>
          <a:ext cx="3297629" cy="1222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348" tIns="129348" rIns="129348" bIns="12934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Morbilidad</a:t>
          </a:r>
          <a:endParaRPr lang="en-US" sz="2000" kern="120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Mortalidad</a:t>
          </a: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/>
            <a:t>Factores de Riesgo</a:t>
          </a:r>
          <a:r>
            <a:rPr lang="es-CL" sz="2000" kern="1200"/>
            <a:t>s</a:t>
          </a:r>
          <a:endParaRPr lang="es-ES" sz="2000" kern="1200"/>
        </a:p>
      </dsp:txBody>
      <dsp:txXfrm>
        <a:off x="5147741" y="1537061"/>
        <a:ext cx="3297629" cy="1222186"/>
      </dsp:txXfrm>
    </dsp:sp>
    <dsp:sp modelId="{3B35C85E-E8B8-C84A-98C6-92B27B0C8AF0}">
      <dsp:nvSpPr>
        <dsp:cNvPr id="0" name=""/>
        <dsp:cNvSpPr/>
      </dsp:nvSpPr>
      <dsp:spPr>
        <a:xfrm>
          <a:off x="0" y="3064794"/>
          <a:ext cx="8485632" cy="11502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7900E4-F91C-124A-B73B-6CC9E17F04D0}">
      <dsp:nvSpPr>
        <dsp:cNvPr id="0" name=""/>
        <dsp:cNvSpPr/>
      </dsp:nvSpPr>
      <dsp:spPr>
        <a:xfrm>
          <a:off x="347963" y="3323610"/>
          <a:ext cx="633279" cy="632661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326EA2-1B4E-2948-B2EF-CB7D3C7109E5}">
      <dsp:nvSpPr>
        <dsp:cNvPr id="0" name=""/>
        <dsp:cNvSpPr/>
      </dsp:nvSpPr>
      <dsp:spPr>
        <a:xfrm>
          <a:off x="1329207" y="3064794"/>
          <a:ext cx="7116164" cy="1222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348" tIns="129348" rIns="129348" bIns="12934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Identificar problemas </a:t>
          </a: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Realizar intervenciones</a:t>
          </a: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Evaluar intervenciones</a:t>
          </a:r>
          <a:endParaRPr lang="es-MX" sz="2000" kern="1200" dirty="0"/>
        </a:p>
      </dsp:txBody>
      <dsp:txXfrm>
        <a:off x="1329207" y="3064794"/>
        <a:ext cx="7116164" cy="1222186"/>
      </dsp:txXfrm>
    </dsp:sp>
    <dsp:sp modelId="{DB7B863B-6C49-4AF2-8719-5C8271C31F40}">
      <dsp:nvSpPr>
        <dsp:cNvPr id="0" name=""/>
        <dsp:cNvSpPr/>
      </dsp:nvSpPr>
      <dsp:spPr>
        <a:xfrm>
          <a:off x="0" y="4592528"/>
          <a:ext cx="8485632" cy="11502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9A77A-D04B-4C82-BE48-D75EE924810F}">
      <dsp:nvSpPr>
        <dsp:cNvPr id="0" name=""/>
        <dsp:cNvSpPr/>
      </dsp:nvSpPr>
      <dsp:spPr>
        <a:xfrm>
          <a:off x="347963" y="4851344"/>
          <a:ext cx="633279" cy="6326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BAE17-6776-4C7F-8E09-45E4C6174E6C}">
      <dsp:nvSpPr>
        <dsp:cNvPr id="0" name=""/>
        <dsp:cNvSpPr/>
      </dsp:nvSpPr>
      <dsp:spPr>
        <a:xfrm>
          <a:off x="1329207" y="4592528"/>
          <a:ext cx="7116164" cy="1222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348" tIns="129348" rIns="129348" bIns="12934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Detección de brotes epidémicos</a:t>
          </a:r>
          <a:endParaRPr lang="en-US" sz="2400" kern="1200"/>
        </a:p>
      </dsp:txBody>
      <dsp:txXfrm>
        <a:off x="1329207" y="4592528"/>
        <a:ext cx="7116164" cy="1222186"/>
      </dsp:txXfrm>
    </dsp:sp>
    <dsp:sp modelId="{75872C6F-E2D8-4379-86D9-CE598E6055F2}">
      <dsp:nvSpPr>
        <dsp:cNvPr id="0" name=""/>
        <dsp:cNvSpPr/>
      </dsp:nvSpPr>
      <dsp:spPr>
        <a:xfrm>
          <a:off x="0" y="6120261"/>
          <a:ext cx="8485632" cy="115029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2E6B25-F301-4997-9DD2-CB0725FC60C0}">
      <dsp:nvSpPr>
        <dsp:cNvPr id="0" name=""/>
        <dsp:cNvSpPr/>
      </dsp:nvSpPr>
      <dsp:spPr>
        <a:xfrm>
          <a:off x="347963" y="6379077"/>
          <a:ext cx="633279" cy="63266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945C78-F997-4C7A-B008-F7D1C2F94497}">
      <dsp:nvSpPr>
        <dsp:cNvPr id="0" name=""/>
        <dsp:cNvSpPr/>
      </dsp:nvSpPr>
      <dsp:spPr>
        <a:xfrm>
          <a:off x="1329207" y="6120261"/>
          <a:ext cx="7116164" cy="12221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348" tIns="129348" rIns="129348" bIns="12934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Sólo es posible mejorar lo que se puede medir</a:t>
          </a:r>
        </a:p>
      </dsp:txBody>
      <dsp:txXfrm>
        <a:off x="1329207" y="6120261"/>
        <a:ext cx="7116164" cy="12221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34587F-9BBC-8847-AB8C-6228570EB57A}">
      <dsp:nvSpPr>
        <dsp:cNvPr id="0" name=""/>
        <dsp:cNvSpPr/>
      </dsp:nvSpPr>
      <dsp:spPr>
        <a:xfrm>
          <a:off x="12806" y="1311327"/>
          <a:ext cx="3827586" cy="22965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0" kern="1200"/>
            <a:t>Vigilancia activa</a:t>
          </a:r>
          <a:endParaRPr lang="en-US" sz="4300" kern="1200"/>
        </a:p>
      </dsp:txBody>
      <dsp:txXfrm>
        <a:off x="80070" y="1378591"/>
        <a:ext cx="3693058" cy="2162023"/>
      </dsp:txXfrm>
    </dsp:sp>
    <dsp:sp modelId="{D2715670-D19C-6141-A380-26E912DCC76F}">
      <dsp:nvSpPr>
        <dsp:cNvPr id="0" name=""/>
        <dsp:cNvSpPr/>
      </dsp:nvSpPr>
      <dsp:spPr>
        <a:xfrm>
          <a:off x="4177219" y="1984982"/>
          <a:ext cx="811448" cy="94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4177219" y="2174830"/>
        <a:ext cx="568014" cy="569545"/>
      </dsp:txXfrm>
    </dsp:sp>
    <dsp:sp modelId="{6066BE9D-21D6-5A43-BAC1-4E3E0F1F9502}">
      <dsp:nvSpPr>
        <dsp:cNvPr id="0" name=""/>
        <dsp:cNvSpPr/>
      </dsp:nvSpPr>
      <dsp:spPr>
        <a:xfrm>
          <a:off x="5371426" y="1311327"/>
          <a:ext cx="3827586" cy="22965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0" kern="1200"/>
            <a:t>Criterios de notificacion estandarizados</a:t>
          </a:r>
          <a:endParaRPr lang="en-US" sz="4300" kern="1200"/>
        </a:p>
      </dsp:txBody>
      <dsp:txXfrm>
        <a:off x="5438690" y="1378591"/>
        <a:ext cx="3693058" cy="2162023"/>
      </dsp:txXfrm>
    </dsp:sp>
    <dsp:sp modelId="{23967842-8BC8-8949-814A-55D8C7D055AF}">
      <dsp:nvSpPr>
        <dsp:cNvPr id="0" name=""/>
        <dsp:cNvSpPr/>
      </dsp:nvSpPr>
      <dsp:spPr>
        <a:xfrm>
          <a:off x="9535840" y="1984982"/>
          <a:ext cx="811448" cy="9492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9535840" y="2174830"/>
        <a:ext cx="568014" cy="569545"/>
      </dsp:txXfrm>
    </dsp:sp>
    <dsp:sp modelId="{97801F87-60F3-F646-B19F-5F526E5403EC}">
      <dsp:nvSpPr>
        <dsp:cNvPr id="0" name=""/>
        <dsp:cNvSpPr/>
      </dsp:nvSpPr>
      <dsp:spPr>
        <a:xfrm>
          <a:off x="10730046" y="1311327"/>
          <a:ext cx="3827586" cy="229655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0" kern="1200"/>
            <a:t>Indicadores que reflejen la realidad</a:t>
          </a:r>
          <a:endParaRPr lang="en-US" sz="4300" kern="1200"/>
        </a:p>
      </dsp:txBody>
      <dsp:txXfrm>
        <a:off x="10797310" y="1378591"/>
        <a:ext cx="3693058" cy="21620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DD7E8-28A4-E74E-800F-8AC86B006CFB}">
      <dsp:nvSpPr>
        <dsp:cNvPr id="0" name=""/>
        <dsp:cNvSpPr/>
      </dsp:nvSpPr>
      <dsp:spPr>
        <a:xfrm>
          <a:off x="0" y="44928"/>
          <a:ext cx="8485632" cy="9833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4100" b="1" kern="1200"/>
            <a:t>Indicadores de resultado</a:t>
          </a:r>
          <a:endParaRPr lang="en-US" sz="4100" kern="1200"/>
        </a:p>
      </dsp:txBody>
      <dsp:txXfrm>
        <a:off x="48005" y="92933"/>
        <a:ext cx="8389622" cy="887374"/>
      </dsp:txXfrm>
    </dsp:sp>
    <dsp:sp modelId="{F2F388D6-8E68-9F4E-ACFD-9F840759CD78}">
      <dsp:nvSpPr>
        <dsp:cNvPr id="0" name=""/>
        <dsp:cNvSpPr/>
      </dsp:nvSpPr>
      <dsp:spPr>
        <a:xfrm>
          <a:off x="0" y="1146393"/>
          <a:ext cx="8485632" cy="983384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4100" kern="1200"/>
            <a:t>Evalúan:</a:t>
          </a:r>
          <a:endParaRPr lang="en-US" sz="4100" kern="1200"/>
        </a:p>
      </dsp:txBody>
      <dsp:txXfrm>
        <a:off x="48005" y="1194398"/>
        <a:ext cx="8389622" cy="887374"/>
      </dsp:txXfrm>
    </dsp:sp>
    <dsp:sp modelId="{4EDB9E6C-6DF0-3547-8E26-DDED51A15027}">
      <dsp:nvSpPr>
        <dsp:cNvPr id="0" name=""/>
        <dsp:cNvSpPr/>
      </dsp:nvSpPr>
      <dsp:spPr>
        <a:xfrm>
          <a:off x="0" y="2129778"/>
          <a:ext cx="8485632" cy="5177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419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3200" kern="1200"/>
            <a:t>Tasas de IAAS en grupos de pacientes 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3200" kern="1200"/>
            <a:t>Tasas de IAAS asociadas a procedimientos invasivos</a:t>
          </a:r>
          <a:endParaRPr lang="en-US" sz="3200" kern="1200"/>
        </a:p>
        <a:p>
          <a:pPr marL="571500" lvl="2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3200" kern="1200"/>
            <a:t>Bacteriemias asociadas a catéter. </a:t>
          </a:r>
          <a:endParaRPr lang="en-US" sz="3200" kern="1200"/>
        </a:p>
        <a:p>
          <a:pPr marL="571500" lvl="2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3200" kern="1200"/>
            <a:t>Infecciones urinarias asociadas a cateteres urinarios permanentes</a:t>
          </a:r>
          <a:endParaRPr lang="en-US" sz="3200" kern="1200"/>
        </a:p>
        <a:p>
          <a:pPr marL="571500" lvl="2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3200" kern="1200"/>
            <a:t>Neumonías asociadas a ventilación mecanica. 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3200" kern="1200"/>
            <a:t>Tasas de infección de sitio quirurgico. 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3200" kern="1200"/>
            <a:t>Brotes epidémicos de IAAS</a:t>
          </a:r>
          <a:endParaRPr lang="en-US" sz="3200" kern="1200"/>
        </a:p>
      </dsp:txBody>
      <dsp:txXfrm>
        <a:off x="0" y="2129778"/>
        <a:ext cx="8485632" cy="51770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227081-E335-334D-B2EA-CC1DB6EDBB52}">
      <dsp:nvSpPr>
        <dsp:cNvPr id="0" name=""/>
        <dsp:cNvSpPr/>
      </dsp:nvSpPr>
      <dsp:spPr>
        <a:xfrm>
          <a:off x="4928780" y="344655"/>
          <a:ext cx="1416840" cy="14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Estratificación</a:t>
          </a:r>
          <a:r>
            <a:rPr lang="en-US" sz="1800" kern="1200" dirty="0"/>
            <a:t> </a:t>
          </a:r>
          <a:r>
            <a:rPr lang="en-US" sz="1800" kern="1200" dirty="0" err="1"/>
            <a:t>por</a:t>
          </a:r>
          <a:r>
            <a:rPr lang="en-US" sz="1800" kern="1200" dirty="0"/>
            <a:t> </a:t>
          </a:r>
          <a:r>
            <a:rPr lang="en-US" sz="1800" kern="1200" dirty="0" err="1"/>
            <a:t>riesgo</a:t>
          </a:r>
          <a:endParaRPr lang="en-US" sz="1800" kern="1200" dirty="0"/>
        </a:p>
      </dsp:txBody>
      <dsp:txXfrm>
        <a:off x="4928780" y="344655"/>
        <a:ext cx="1416840" cy="1416840"/>
      </dsp:txXfrm>
    </dsp:sp>
    <dsp:sp modelId="{0E105D2F-9C85-F041-8DA6-DD0016B2109B}">
      <dsp:nvSpPr>
        <dsp:cNvPr id="0" name=""/>
        <dsp:cNvSpPr/>
      </dsp:nvSpPr>
      <dsp:spPr>
        <a:xfrm>
          <a:off x="374827" y="136251"/>
          <a:ext cx="6924332" cy="6924332"/>
        </a:xfrm>
        <a:prstGeom prst="circularArrow">
          <a:avLst>
            <a:gd name="adj1" fmla="val 3990"/>
            <a:gd name="adj2" fmla="val 250302"/>
            <a:gd name="adj3" fmla="val 20780429"/>
            <a:gd name="adj4" fmla="val 19348862"/>
            <a:gd name="adj5" fmla="val 465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9FE116-BE98-3B4A-B107-B060A8D25021}">
      <dsp:nvSpPr>
        <dsp:cNvPr id="0" name=""/>
        <dsp:cNvSpPr/>
      </dsp:nvSpPr>
      <dsp:spPr>
        <a:xfrm>
          <a:off x="6328523" y="3077059"/>
          <a:ext cx="1416840" cy="14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Definiciones</a:t>
          </a:r>
        </a:p>
      </dsp:txBody>
      <dsp:txXfrm>
        <a:off x="6328523" y="3077059"/>
        <a:ext cx="1416840" cy="1416840"/>
      </dsp:txXfrm>
    </dsp:sp>
    <dsp:sp modelId="{F856A073-17C4-824A-AA64-8EEEF845E0ED}">
      <dsp:nvSpPr>
        <dsp:cNvPr id="0" name=""/>
        <dsp:cNvSpPr/>
      </dsp:nvSpPr>
      <dsp:spPr>
        <a:xfrm>
          <a:off x="411919" y="323313"/>
          <a:ext cx="6924332" cy="6924332"/>
        </a:xfrm>
        <a:prstGeom prst="circularArrow">
          <a:avLst>
            <a:gd name="adj1" fmla="val 3990"/>
            <a:gd name="adj2" fmla="val 250302"/>
            <a:gd name="adj3" fmla="val 2366649"/>
            <a:gd name="adj4" fmla="val 776578"/>
            <a:gd name="adj5" fmla="val 4655"/>
          </a:avLst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FF0E56-19BC-204B-A212-F6B28B413F5B}">
      <dsp:nvSpPr>
        <dsp:cNvPr id="0" name=""/>
        <dsp:cNvSpPr/>
      </dsp:nvSpPr>
      <dsp:spPr>
        <a:xfrm>
          <a:off x="4747094" y="5816175"/>
          <a:ext cx="1416840" cy="14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Separación entre IHO superficiales y profundas</a:t>
          </a:r>
        </a:p>
      </dsp:txBody>
      <dsp:txXfrm>
        <a:off x="4747094" y="5816175"/>
        <a:ext cx="1416840" cy="1416840"/>
      </dsp:txXfrm>
    </dsp:sp>
    <dsp:sp modelId="{CC08A6A0-2820-5D4C-BB68-68E4E9D9A953}">
      <dsp:nvSpPr>
        <dsp:cNvPr id="0" name=""/>
        <dsp:cNvSpPr/>
      </dsp:nvSpPr>
      <dsp:spPr>
        <a:xfrm>
          <a:off x="411919" y="323313"/>
          <a:ext cx="6924332" cy="6924332"/>
        </a:xfrm>
        <a:prstGeom prst="circularArrow">
          <a:avLst>
            <a:gd name="adj1" fmla="val 3990"/>
            <a:gd name="adj2" fmla="val 250302"/>
            <a:gd name="adj3" fmla="val 6111063"/>
            <a:gd name="adj4" fmla="val 4438635"/>
            <a:gd name="adj5" fmla="val 4655"/>
          </a:avLst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880F3-4DD2-1D4E-9511-2EA97DDD7E05}">
      <dsp:nvSpPr>
        <dsp:cNvPr id="0" name=""/>
        <dsp:cNvSpPr/>
      </dsp:nvSpPr>
      <dsp:spPr>
        <a:xfrm>
          <a:off x="1584235" y="5816175"/>
          <a:ext cx="1416840" cy="14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Vigilancia post-alta</a:t>
          </a:r>
        </a:p>
      </dsp:txBody>
      <dsp:txXfrm>
        <a:off x="1584235" y="5816175"/>
        <a:ext cx="1416840" cy="1416840"/>
      </dsp:txXfrm>
    </dsp:sp>
    <dsp:sp modelId="{44C10CDA-04B2-304C-9070-F3A3AF94A520}">
      <dsp:nvSpPr>
        <dsp:cNvPr id="0" name=""/>
        <dsp:cNvSpPr/>
      </dsp:nvSpPr>
      <dsp:spPr>
        <a:xfrm>
          <a:off x="411919" y="323313"/>
          <a:ext cx="6924332" cy="6924332"/>
        </a:xfrm>
        <a:prstGeom prst="circularArrow">
          <a:avLst>
            <a:gd name="adj1" fmla="val 3990"/>
            <a:gd name="adj2" fmla="val 250302"/>
            <a:gd name="adj3" fmla="val 9773120"/>
            <a:gd name="adj4" fmla="val 8183049"/>
            <a:gd name="adj5" fmla="val 4655"/>
          </a:avLst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C975D-5EC3-D64D-B9F3-9538F11AB0BF}">
      <dsp:nvSpPr>
        <dsp:cNvPr id="0" name=""/>
        <dsp:cNvSpPr/>
      </dsp:nvSpPr>
      <dsp:spPr>
        <a:xfrm>
          <a:off x="2806" y="3077059"/>
          <a:ext cx="1416840" cy="14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Vigilancia en pacientes ambulatorios</a:t>
          </a:r>
        </a:p>
      </dsp:txBody>
      <dsp:txXfrm>
        <a:off x="2806" y="3077059"/>
        <a:ext cx="1416840" cy="1416840"/>
      </dsp:txXfrm>
    </dsp:sp>
    <dsp:sp modelId="{60CB34E8-E257-6446-87A5-88BE0B27AC25}">
      <dsp:nvSpPr>
        <dsp:cNvPr id="0" name=""/>
        <dsp:cNvSpPr/>
      </dsp:nvSpPr>
      <dsp:spPr>
        <a:xfrm>
          <a:off x="411919" y="323313"/>
          <a:ext cx="6924332" cy="6924332"/>
        </a:xfrm>
        <a:prstGeom prst="circularArrow">
          <a:avLst>
            <a:gd name="adj1" fmla="val 3990"/>
            <a:gd name="adj2" fmla="val 250302"/>
            <a:gd name="adj3" fmla="val 13166649"/>
            <a:gd name="adj4" fmla="val 11576578"/>
            <a:gd name="adj5" fmla="val 4655"/>
          </a:avLst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6AC46-3A93-B84F-9A7A-236F0E1FC0A0}">
      <dsp:nvSpPr>
        <dsp:cNvPr id="0" name=""/>
        <dsp:cNvSpPr/>
      </dsp:nvSpPr>
      <dsp:spPr>
        <a:xfrm>
          <a:off x="1584235" y="337943"/>
          <a:ext cx="1416840" cy="141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Tasas por cirujano</a:t>
          </a:r>
        </a:p>
      </dsp:txBody>
      <dsp:txXfrm>
        <a:off x="1584235" y="337943"/>
        <a:ext cx="1416840" cy="1416840"/>
      </dsp:txXfrm>
    </dsp:sp>
    <dsp:sp modelId="{1A969805-E074-1447-8589-37E3DAAF9804}">
      <dsp:nvSpPr>
        <dsp:cNvPr id="0" name=""/>
        <dsp:cNvSpPr/>
      </dsp:nvSpPr>
      <dsp:spPr>
        <a:xfrm>
          <a:off x="559139" y="277119"/>
          <a:ext cx="6924332" cy="6924332"/>
        </a:xfrm>
        <a:prstGeom prst="circularArrow">
          <a:avLst>
            <a:gd name="adj1" fmla="val 3990"/>
            <a:gd name="adj2" fmla="val 250302"/>
            <a:gd name="adj3" fmla="val 16950102"/>
            <a:gd name="adj4" fmla="val 15070911"/>
            <a:gd name="adj5" fmla="val 4655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2A5AD-EEC3-724F-AB7E-BEE580EE3207}">
      <dsp:nvSpPr>
        <dsp:cNvPr id="0" name=""/>
        <dsp:cNvSpPr/>
      </dsp:nvSpPr>
      <dsp:spPr>
        <a:xfrm>
          <a:off x="0" y="105295"/>
          <a:ext cx="9200683" cy="15514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/>
            <a:t>Los riesgos de ISQ dependen de características del paciente y de la atención</a:t>
          </a:r>
          <a:endParaRPr lang="en-US" sz="3900" kern="1200"/>
        </a:p>
      </dsp:txBody>
      <dsp:txXfrm>
        <a:off x="75734" y="181029"/>
        <a:ext cx="9049215" cy="1399952"/>
      </dsp:txXfrm>
    </dsp:sp>
    <dsp:sp modelId="{FBDCE0C1-57F2-3749-98F7-7A1FA180AB9B}">
      <dsp:nvSpPr>
        <dsp:cNvPr id="0" name=""/>
        <dsp:cNvSpPr/>
      </dsp:nvSpPr>
      <dsp:spPr>
        <a:xfrm>
          <a:off x="0" y="1769035"/>
          <a:ext cx="9200683" cy="155142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900" kern="1200"/>
            <a:t>No es posible comparar instituciones si los pacientes quirúrgicos no son similares</a:t>
          </a:r>
          <a:endParaRPr lang="en-US" sz="3900" kern="1200"/>
        </a:p>
      </dsp:txBody>
      <dsp:txXfrm>
        <a:off x="75734" y="1844769"/>
        <a:ext cx="9049215" cy="1399952"/>
      </dsp:txXfrm>
    </dsp:sp>
    <dsp:sp modelId="{E856A784-D76A-B64E-BDE0-8A79B0332F93}">
      <dsp:nvSpPr>
        <dsp:cNvPr id="0" name=""/>
        <dsp:cNvSpPr/>
      </dsp:nvSpPr>
      <dsp:spPr>
        <a:xfrm>
          <a:off x="0" y="3320455"/>
          <a:ext cx="9200683" cy="39557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22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/>
            <a:t>tipo de herida</a:t>
          </a:r>
        </a:p>
        <a:p>
          <a:pPr marL="571500" lvl="2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 err="1"/>
            <a:t>limpia</a:t>
          </a:r>
          <a:r>
            <a:rPr lang="en-US" sz="3000" kern="1200" dirty="0"/>
            <a:t>, </a:t>
          </a:r>
          <a:r>
            <a:rPr lang="en-US" sz="3000" kern="1200" dirty="0" err="1"/>
            <a:t>limpia-contaminada</a:t>
          </a:r>
          <a:r>
            <a:rPr lang="en-US" sz="3000" kern="1200" dirty="0"/>
            <a:t>, </a:t>
          </a:r>
          <a:r>
            <a:rPr lang="en-US" sz="3000" kern="1200" dirty="0" err="1"/>
            <a:t>contaminada</a:t>
          </a:r>
          <a:r>
            <a:rPr lang="en-US" sz="3000" kern="1200" dirty="0"/>
            <a:t> y </a:t>
          </a:r>
          <a:r>
            <a:rPr lang="en-US" sz="3000" kern="1200" dirty="0" err="1"/>
            <a:t>sucia</a:t>
          </a:r>
          <a:r>
            <a:rPr lang="en-US" sz="3000" kern="1200" dirty="0"/>
            <a:t> (</a:t>
          </a:r>
          <a:r>
            <a:rPr lang="en-US" sz="3000" kern="1200" dirty="0" err="1"/>
            <a:t>informacion</a:t>
          </a:r>
          <a:r>
            <a:rPr lang="en-US" sz="3000" kern="1200" dirty="0"/>
            <a:t> </a:t>
          </a:r>
          <a:r>
            <a:rPr lang="en-US" sz="3000" kern="1200" dirty="0" err="1"/>
            <a:t>muy</a:t>
          </a:r>
          <a:r>
            <a:rPr lang="en-US" sz="3000" kern="1200" dirty="0"/>
            <a:t> general, no </a:t>
          </a:r>
          <a:r>
            <a:rPr lang="en-US" sz="3000" kern="1200" dirty="0" err="1"/>
            <a:t>permite</a:t>
          </a:r>
          <a:r>
            <a:rPr lang="en-US" sz="3000" kern="1200" dirty="0"/>
            <a:t> </a:t>
          </a:r>
          <a:r>
            <a:rPr lang="en-US" sz="3000" kern="1200" dirty="0" err="1"/>
            <a:t>comparaciones</a:t>
          </a:r>
          <a:r>
            <a:rPr lang="en-US" sz="3000" kern="1200" dirty="0"/>
            <a:t>, poco </a:t>
          </a:r>
          <a:r>
            <a:rPr lang="en-US" sz="3000" kern="1200" dirty="0" err="1"/>
            <a:t>útil</a:t>
          </a:r>
          <a:r>
            <a:rPr lang="en-US" sz="3000" kern="1200" dirty="0"/>
            <a:t>)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 err="1"/>
            <a:t>cirugías</a:t>
          </a:r>
          <a:r>
            <a:rPr lang="en-US" sz="3000" kern="1200" dirty="0"/>
            <a:t> </a:t>
          </a:r>
          <a:r>
            <a:rPr lang="en-US" sz="3000" kern="1200" dirty="0" err="1"/>
            <a:t>trazadoras</a:t>
          </a:r>
          <a:endParaRPr lang="en-US" sz="3000" kern="1200" dirty="0"/>
        </a:p>
        <a:p>
          <a:pPr marL="571500" lvl="2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/>
            <a:t>sistema chileno desde 1996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/>
            <a:t>modelo del CDC – NHSN</a:t>
          </a:r>
        </a:p>
        <a:p>
          <a:pPr marL="571500" lvl="2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¿gold standard? </a:t>
          </a:r>
          <a:r>
            <a:rPr lang="en-US" sz="3000" kern="1200" dirty="0" err="1"/>
            <a:t>complejo</a:t>
          </a:r>
          <a:r>
            <a:rPr lang="en-US" sz="3000" kern="1200" dirty="0"/>
            <a:t> y poco </a:t>
          </a:r>
          <a:r>
            <a:rPr lang="en-US" sz="3000" kern="1200" dirty="0" err="1"/>
            <a:t>aplicable</a:t>
          </a:r>
          <a:r>
            <a:rPr lang="en-US" sz="3000" kern="1200" dirty="0"/>
            <a:t> </a:t>
          </a:r>
        </a:p>
      </dsp:txBody>
      <dsp:txXfrm>
        <a:off x="0" y="3320455"/>
        <a:ext cx="9200683" cy="39557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780A75-2317-BE4C-BBFD-B37C9D008EAA}">
      <dsp:nvSpPr>
        <dsp:cNvPr id="0" name=""/>
        <dsp:cNvSpPr/>
      </dsp:nvSpPr>
      <dsp:spPr>
        <a:xfrm>
          <a:off x="0" y="33823"/>
          <a:ext cx="8889111" cy="170818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/>
            <a:t>La calidad de la información es mejor</a:t>
          </a:r>
          <a:endParaRPr lang="en-US" sz="4300" kern="1200"/>
        </a:p>
      </dsp:txBody>
      <dsp:txXfrm>
        <a:off x="83387" y="117210"/>
        <a:ext cx="8722337" cy="1541407"/>
      </dsp:txXfrm>
    </dsp:sp>
    <dsp:sp modelId="{CB92FD48-42BC-F44F-A19F-8EA111491D60}">
      <dsp:nvSpPr>
        <dsp:cNvPr id="0" name=""/>
        <dsp:cNvSpPr/>
      </dsp:nvSpPr>
      <dsp:spPr>
        <a:xfrm>
          <a:off x="0" y="1865845"/>
          <a:ext cx="8889111" cy="1708181"/>
        </a:xfrm>
        <a:prstGeom prst="roundRect">
          <a:avLst/>
        </a:prstGeom>
        <a:gradFill rotWithShape="0">
          <a:gsLst>
            <a:gs pos="0">
              <a:schemeClr val="accent2">
                <a:hueOff val="1560507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7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7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/>
            <a:t>El costo es mayor (horas vigilancia e informática)</a:t>
          </a:r>
          <a:endParaRPr lang="en-US" sz="4300" kern="1200"/>
        </a:p>
      </dsp:txBody>
      <dsp:txXfrm>
        <a:off x="83387" y="1949232"/>
        <a:ext cx="8722337" cy="1541407"/>
      </dsp:txXfrm>
    </dsp:sp>
    <dsp:sp modelId="{598BEA9E-ABF4-7643-B59D-4071FC9C7B55}">
      <dsp:nvSpPr>
        <dsp:cNvPr id="0" name=""/>
        <dsp:cNvSpPr/>
      </dsp:nvSpPr>
      <dsp:spPr>
        <a:xfrm>
          <a:off x="0" y="3697867"/>
          <a:ext cx="8889111" cy="1708181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/>
            <a:t>La capacidad de análisis es dudosa</a:t>
          </a:r>
          <a:endParaRPr lang="en-US" sz="4300" kern="1200"/>
        </a:p>
      </dsp:txBody>
      <dsp:txXfrm>
        <a:off x="83387" y="3781254"/>
        <a:ext cx="8722337" cy="1541407"/>
      </dsp:txXfrm>
    </dsp:sp>
    <dsp:sp modelId="{06B6F1AF-6024-FD48-80EB-9DBF877EEBA2}">
      <dsp:nvSpPr>
        <dsp:cNvPr id="0" name=""/>
        <dsp:cNvSpPr/>
      </dsp:nvSpPr>
      <dsp:spPr>
        <a:xfrm>
          <a:off x="0" y="5529888"/>
          <a:ext cx="8889111" cy="1708181"/>
        </a:xfrm>
        <a:prstGeom prst="round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300" kern="1200"/>
            <a:t>¿Cambian mucho las decisiones?</a:t>
          </a:r>
          <a:endParaRPr lang="en-US" sz="4300" kern="1200"/>
        </a:p>
      </dsp:txBody>
      <dsp:txXfrm>
        <a:off x="83387" y="5613275"/>
        <a:ext cx="8722337" cy="15414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ED024-86D7-7B4A-9608-A5E63137EC59}">
      <dsp:nvSpPr>
        <dsp:cNvPr id="0" name=""/>
        <dsp:cNvSpPr/>
      </dsp:nvSpPr>
      <dsp:spPr>
        <a:xfrm>
          <a:off x="0" y="329937"/>
          <a:ext cx="8889111" cy="158900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/>
            <a:t>No tiene validez sin ajuste de riesgo</a:t>
          </a:r>
          <a:endParaRPr lang="en-US" sz="4000" kern="1200"/>
        </a:p>
      </dsp:txBody>
      <dsp:txXfrm>
        <a:off x="77569" y="407506"/>
        <a:ext cx="8733973" cy="1433868"/>
      </dsp:txXfrm>
    </dsp:sp>
    <dsp:sp modelId="{446FA649-8DB0-5343-8B6F-3DA8463D4D8F}">
      <dsp:nvSpPr>
        <dsp:cNvPr id="0" name=""/>
        <dsp:cNvSpPr/>
      </dsp:nvSpPr>
      <dsp:spPr>
        <a:xfrm>
          <a:off x="0" y="2034143"/>
          <a:ext cx="8889111" cy="1589006"/>
        </a:xfrm>
        <a:prstGeom prst="roundRect">
          <a:avLst/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60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/>
            <a:t>Puede producir problemas de relaciones humanas difíciles de manejar</a:t>
          </a:r>
          <a:endParaRPr lang="en-US" sz="4000" kern="1200"/>
        </a:p>
      </dsp:txBody>
      <dsp:txXfrm>
        <a:off x="77569" y="2111712"/>
        <a:ext cx="8733973" cy="1433868"/>
      </dsp:txXfrm>
    </dsp:sp>
    <dsp:sp modelId="{82002320-EABD-7540-88D0-07A903798A35}">
      <dsp:nvSpPr>
        <dsp:cNvPr id="0" name=""/>
        <dsp:cNvSpPr/>
      </dsp:nvSpPr>
      <dsp:spPr>
        <a:xfrm>
          <a:off x="0" y="3738350"/>
          <a:ext cx="8889111" cy="1589006"/>
        </a:xfrm>
        <a:prstGeom prst="round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/>
            <a:t>Implementación</a:t>
          </a:r>
          <a:endParaRPr lang="en-US" sz="4000" kern="1200"/>
        </a:p>
      </dsp:txBody>
      <dsp:txXfrm>
        <a:off x="77569" y="3815919"/>
        <a:ext cx="8733973" cy="1433868"/>
      </dsp:txXfrm>
    </dsp:sp>
    <dsp:sp modelId="{EC0CDC97-5C4D-824B-BEFF-059D70443770}">
      <dsp:nvSpPr>
        <dsp:cNvPr id="0" name=""/>
        <dsp:cNvSpPr/>
      </dsp:nvSpPr>
      <dsp:spPr>
        <a:xfrm>
          <a:off x="0" y="5327356"/>
          <a:ext cx="8889111" cy="1614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229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3100" kern="1200"/>
            <a:t>Confidencialidad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3100" kern="1200"/>
            <a:t>Aporte real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3100" kern="1200"/>
            <a:t>Alternativas previas</a:t>
          </a:r>
          <a:endParaRPr lang="en-US" sz="3100" kern="1200"/>
        </a:p>
      </dsp:txBody>
      <dsp:txXfrm>
        <a:off x="0" y="5327356"/>
        <a:ext cx="8889111" cy="16145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E92BC-5AEB-7C41-B613-A4B547950005}">
      <dsp:nvSpPr>
        <dsp:cNvPr id="0" name=""/>
        <dsp:cNvSpPr/>
      </dsp:nvSpPr>
      <dsp:spPr>
        <a:xfrm>
          <a:off x="0" y="131643"/>
          <a:ext cx="8485632" cy="22545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4100" kern="1200" dirty="0"/>
            <a:t>No radica en que no se conozcan las características de cada indicador sino en que indicadores deberían medirse</a:t>
          </a:r>
          <a:endParaRPr lang="en-US" sz="4100" kern="1200" dirty="0"/>
        </a:p>
      </dsp:txBody>
      <dsp:txXfrm>
        <a:off x="110060" y="241703"/>
        <a:ext cx="8265512" cy="2034470"/>
      </dsp:txXfrm>
    </dsp:sp>
    <dsp:sp modelId="{DF04F93D-DC71-DA49-9CA2-1623794B0417}">
      <dsp:nvSpPr>
        <dsp:cNvPr id="0" name=""/>
        <dsp:cNvSpPr/>
      </dsp:nvSpPr>
      <dsp:spPr>
        <a:xfrm>
          <a:off x="0" y="2504313"/>
          <a:ext cx="8485632" cy="225459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4100" kern="1200"/>
            <a:t>Indicadores de resultados</a:t>
          </a:r>
          <a:endParaRPr lang="en-US" sz="4100" kern="1200"/>
        </a:p>
      </dsp:txBody>
      <dsp:txXfrm>
        <a:off x="110060" y="2614373"/>
        <a:ext cx="8265512" cy="2034470"/>
      </dsp:txXfrm>
    </dsp:sp>
    <dsp:sp modelId="{8F656AC7-0B63-F844-9403-5A500B2D01EC}">
      <dsp:nvSpPr>
        <dsp:cNvPr id="0" name=""/>
        <dsp:cNvSpPr/>
      </dsp:nvSpPr>
      <dsp:spPr>
        <a:xfrm>
          <a:off x="0" y="4758903"/>
          <a:ext cx="8485632" cy="2461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419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3200" kern="1200"/>
            <a:t>Las ISQ mas frecuentes son en </a:t>
          </a:r>
          <a:r>
            <a:rPr lang="en-US" sz="3200" kern="1200" err="1"/>
            <a:t>ciertos</a:t>
          </a:r>
          <a:r>
            <a:rPr lang="en-US" sz="3200" kern="1200"/>
            <a:t> </a:t>
          </a:r>
          <a:r>
            <a:rPr lang="en-US" sz="3200" kern="1200" err="1"/>
            <a:t>pacientes</a:t>
          </a:r>
          <a:r>
            <a:rPr lang="en-US" sz="3200" kern="1200"/>
            <a:t> y </a:t>
          </a:r>
          <a:r>
            <a:rPr lang="en-US" sz="3200" kern="1200" err="1"/>
            <a:t>ciertas</a:t>
          </a:r>
          <a:r>
            <a:rPr lang="en-US" sz="3200" kern="1200"/>
            <a:t> </a:t>
          </a:r>
          <a:r>
            <a:rPr lang="en-US" sz="3200" kern="1200" err="1"/>
            <a:t>cirugias</a:t>
          </a:r>
          <a:r>
            <a:rPr lang="en-US" sz="3200" kern="1200"/>
            <a:t>  </a:t>
          </a:r>
          <a:r>
            <a:rPr lang="es-ES_tradnl" sz="3200" kern="1200"/>
            <a:t>no son las mismas que en periodos anteriores</a:t>
          </a:r>
          <a:endParaRPr lang="en-US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_tradnl" sz="3200" kern="1200"/>
            <a:t>Los procedimientos afectan de distinta manera a los distintos grupos de pacientes</a:t>
          </a:r>
          <a:endParaRPr lang="en-US" sz="3200" kern="1200"/>
        </a:p>
      </dsp:txBody>
      <dsp:txXfrm>
        <a:off x="0" y="4758903"/>
        <a:ext cx="8485632" cy="246122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28807-03E0-0645-900A-D0AD479C0CD8}">
      <dsp:nvSpPr>
        <dsp:cNvPr id="0" name=""/>
        <dsp:cNvSpPr/>
      </dsp:nvSpPr>
      <dsp:spPr>
        <a:xfrm>
          <a:off x="0" y="80227"/>
          <a:ext cx="8889111" cy="13525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Las IAAS están relacionadas con prácticas de atención </a:t>
          </a:r>
          <a:endParaRPr lang="en-US" sz="3400" kern="1200" dirty="0"/>
        </a:p>
      </dsp:txBody>
      <dsp:txXfrm>
        <a:off x="66025" y="146252"/>
        <a:ext cx="8757061" cy="1220470"/>
      </dsp:txXfrm>
    </dsp:sp>
    <dsp:sp modelId="{1E3446CC-B574-4D42-AC2D-D82C11730576}">
      <dsp:nvSpPr>
        <dsp:cNvPr id="0" name=""/>
        <dsp:cNvSpPr/>
      </dsp:nvSpPr>
      <dsp:spPr>
        <a:xfrm>
          <a:off x="0" y="1530667"/>
          <a:ext cx="8889111" cy="1352520"/>
        </a:xfrm>
        <a:prstGeom prst="roundRect">
          <a:avLst/>
        </a:prstGeom>
        <a:gradFill rotWithShape="0">
          <a:gsLst>
            <a:gs pos="0">
              <a:schemeClr val="accent2">
                <a:hueOff val="1560507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7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7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Tasas bajas</a:t>
          </a:r>
          <a:endParaRPr lang="en-US" sz="3400" kern="1200" dirty="0"/>
        </a:p>
      </dsp:txBody>
      <dsp:txXfrm>
        <a:off x="66025" y="1596692"/>
        <a:ext cx="8757061" cy="1220470"/>
      </dsp:txXfrm>
    </dsp:sp>
    <dsp:sp modelId="{B7A719F6-C6A4-074F-AF7F-940B4C2131F4}">
      <dsp:nvSpPr>
        <dsp:cNvPr id="0" name=""/>
        <dsp:cNvSpPr/>
      </dsp:nvSpPr>
      <dsp:spPr>
        <a:xfrm>
          <a:off x="0" y="2981107"/>
          <a:ext cx="8889111" cy="1352520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/>
            <a:t>Pacientes ambulatorios o de estadía acortada</a:t>
          </a:r>
          <a:endParaRPr lang="en-US" sz="3400" kern="1200"/>
        </a:p>
      </dsp:txBody>
      <dsp:txXfrm>
        <a:off x="66025" y="3047132"/>
        <a:ext cx="8757061" cy="1220470"/>
      </dsp:txXfrm>
    </dsp:sp>
    <dsp:sp modelId="{0132F61B-5FFD-4746-9267-5212CABDDA66}">
      <dsp:nvSpPr>
        <dsp:cNvPr id="0" name=""/>
        <dsp:cNvSpPr/>
      </dsp:nvSpPr>
      <dsp:spPr>
        <a:xfrm>
          <a:off x="0" y="4431547"/>
          <a:ext cx="8889111" cy="1352520"/>
        </a:xfrm>
        <a:prstGeom prst="round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Vigilancia de resultados</a:t>
          </a:r>
          <a:endParaRPr lang="en-US" sz="3400" kern="1200" dirty="0"/>
        </a:p>
      </dsp:txBody>
      <dsp:txXfrm>
        <a:off x="66025" y="4497572"/>
        <a:ext cx="8757061" cy="1220470"/>
      </dsp:txXfrm>
    </dsp:sp>
    <dsp:sp modelId="{51E819F9-2E18-C942-9F98-DD0E04F2258A}">
      <dsp:nvSpPr>
        <dsp:cNvPr id="0" name=""/>
        <dsp:cNvSpPr/>
      </dsp:nvSpPr>
      <dsp:spPr>
        <a:xfrm>
          <a:off x="0" y="5784067"/>
          <a:ext cx="8889111" cy="140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229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700" kern="1200"/>
            <a:t>Sin diagnóstico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700" kern="1200"/>
            <a:t>Falsa sensación de seguridad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2700" kern="1200"/>
            <a:t>Información poco confiable</a:t>
          </a:r>
          <a:endParaRPr lang="en-US" sz="2700" kern="1200"/>
        </a:p>
      </dsp:txBody>
      <dsp:txXfrm>
        <a:off x="0" y="5784067"/>
        <a:ext cx="8889111" cy="14076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25E93-8065-2641-A13A-F54DAC0D33A7}">
      <dsp:nvSpPr>
        <dsp:cNvPr id="0" name=""/>
        <dsp:cNvSpPr/>
      </dsp:nvSpPr>
      <dsp:spPr>
        <a:xfrm>
          <a:off x="0" y="577773"/>
          <a:ext cx="9200683" cy="13922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500" kern="1200"/>
            <a:t>Evolución desde vigilancia epidemiológica hacia programas integrales de seguridad del paciente. </a:t>
          </a:r>
          <a:endParaRPr lang="en-US" sz="3500" kern="1200"/>
        </a:p>
      </dsp:txBody>
      <dsp:txXfrm>
        <a:off x="67966" y="645739"/>
        <a:ext cx="9064751" cy="1256367"/>
      </dsp:txXfrm>
    </dsp:sp>
    <dsp:sp modelId="{030E4F76-F2F8-BF43-A15F-BB9088082938}">
      <dsp:nvSpPr>
        <dsp:cNvPr id="0" name=""/>
        <dsp:cNvSpPr/>
      </dsp:nvSpPr>
      <dsp:spPr>
        <a:xfrm>
          <a:off x="0" y="2070873"/>
          <a:ext cx="9200683" cy="1392299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500" kern="1200"/>
            <a:t>Enfoque multimodal promovido por la Organización Mundial de la Salud. </a:t>
          </a:r>
          <a:endParaRPr lang="en-US" sz="3500" kern="1200"/>
        </a:p>
      </dsp:txBody>
      <dsp:txXfrm>
        <a:off x="67966" y="2138839"/>
        <a:ext cx="9064751" cy="1256367"/>
      </dsp:txXfrm>
    </dsp:sp>
    <dsp:sp modelId="{FAC77981-3D52-A346-8A3A-F2E2AC8FF606}">
      <dsp:nvSpPr>
        <dsp:cNvPr id="0" name=""/>
        <dsp:cNvSpPr/>
      </dsp:nvSpPr>
      <dsp:spPr>
        <a:xfrm>
          <a:off x="0" y="3563972"/>
          <a:ext cx="9200683" cy="1392299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500" kern="1200"/>
            <a:t>Mayor énfasis en: </a:t>
          </a:r>
          <a:endParaRPr lang="en-US" sz="3500" kern="1200"/>
        </a:p>
      </dsp:txBody>
      <dsp:txXfrm>
        <a:off x="67966" y="3631938"/>
        <a:ext cx="9064751" cy="1256367"/>
      </dsp:txXfrm>
    </dsp:sp>
    <dsp:sp modelId="{ECEBDB8C-C8A9-754B-9DEA-67694CBF51F1}">
      <dsp:nvSpPr>
        <dsp:cNvPr id="0" name=""/>
        <dsp:cNvSpPr/>
      </dsp:nvSpPr>
      <dsp:spPr>
        <a:xfrm>
          <a:off x="0" y="4956272"/>
          <a:ext cx="9200683" cy="1847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2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2700" kern="1200"/>
            <a:t>Cultura de seguridad. 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2700" kern="1200"/>
            <a:t>Implementación de prácticas basadas en evidencia. 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2700" kern="1200"/>
            <a:t>Monitoreo y retroalimentación.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 err="1"/>
            <a:t>Considerar</a:t>
          </a:r>
          <a:r>
            <a:rPr lang="en-US" sz="2700" kern="1200"/>
            <a:t> </a:t>
          </a:r>
          <a:r>
            <a:rPr lang="en-US" sz="2700" kern="1200" err="1"/>
            <a:t>atención</a:t>
          </a:r>
          <a:r>
            <a:rPr lang="en-US" sz="2700" kern="1200"/>
            <a:t> </a:t>
          </a:r>
          <a:r>
            <a:rPr lang="en-US" sz="2700" kern="1200" err="1"/>
            <a:t>primaria</a:t>
          </a:r>
          <a:endParaRPr lang="en-US" sz="2700" kern="1200"/>
        </a:p>
      </dsp:txBody>
      <dsp:txXfrm>
        <a:off x="0" y="4956272"/>
        <a:ext cx="9200683" cy="184747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54533-15DB-6C48-8468-BAEA96C27519}">
      <dsp:nvSpPr>
        <dsp:cNvPr id="0" name=""/>
        <dsp:cNvSpPr/>
      </dsp:nvSpPr>
      <dsp:spPr>
        <a:xfrm>
          <a:off x="0" y="0"/>
          <a:ext cx="11219238" cy="8854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700" kern="1200"/>
            <a:t>Vigilancia activa. </a:t>
          </a:r>
          <a:endParaRPr lang="en-US" sz="3700" kern="1200"/>
        </a:p>
      </dsp:txBody>
      <dsp:txXfrm>
        <a:off x="25934" y="25934"/>
        <a:ext cx="10160162" cy="833589"/>
      </dsp:txXfrm>
    </dsp:sp>
    <dsp:sp modelId="{E991D2AD-47BC-FD40-9B3A-5CF5DA949537}">
      <dsp:nvSpPr>
        <dsp:cNvPr id="0" name=""/>
        <dsp:cNvSpPr/>
      </dsp:nvSpPr>
      <dsp:spPr>
        <a:xfrm>
          <a:off x="837800" y="1008437"/>
          <a:ext cx="11219238" cy="8854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700" kern="1200"/>
            <a:t>Supervisión permanente.  Indicadores de proceso</a:t>
          </a:r>
          <a:endParaRPr lang="en-US" sz="3700" kern="1200"/>
        </a:p>
      </dsp:txBody>
      <dsp:txXfrm>
        <a:off x="863734" y="1034371"/>
        <a:ext cx="9754022" cy="833589"/>
      </dsp:txXfrm>
    </dsp:sp>
    <dsp:sp modelId="{218F0D35-53DF-A549-BBB0-FE79E6CD34BF}">
      <dsp:nvSpPr>
        <dsp:cNvPr id="0" name=""/>
        <dsp:cNvSpPr/>
      </dsp:nvSpPr>
      <dsp:spPr>
        <a:xfrm>
          <a:off x="1675600" y="2016874"/>
          <a:ext cx="11219238" cy="8854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700" kern="1200"/>
            <a:t>Retroalimentación a los equipos. </a:t>
          </a:r>
          <a:endParaRPr lang="en-US" sz="3700" kern="1200"/>
        </a:p>
      </dsp:txBody>
      <dsp:txXfrm>
        <a:off x="1701534" y="2042808"/>
        <a:ext cx="9754022" cy="833589"/>
      </dsp:txXfrm>
    </dsp:sp>
    <dsp:sp modelId="{0521C10E-8DE4-1B48-9826-DA276299CA82}">
      <dsp:nvSpPr>
        <dsp:cNvPr id="0" name=""/>
        <dsp:cNvSpPr/>
      </dsp:nvSpPr>
      <dsp:spPr>
        <a:xfrm>
          <a:off x="2513400" y="3025311"/>
          <a:ext cx="11219238" cy="8854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700" kern="1200"/>
            <a:t>Capacitación continua. </a:t>
          </a:r>
          <a:endParaRPr lang="en-US" sz="3700" kern="1200"/>
        </a:p>
      </dsp:txBody>
      <dsp:txXfrm>
        <a:off x="2539334" y="3051245"/>
        <a:ext cx="9754022" cy="833589"/>
      </dsp:txXfrm>
    </dsp:sp>
    <dsp:sp modelId="{F79D4CD7-56AF-3249-BFEC-C30EE6D87F04}">
      <dsp:nvSpPr>
        <dsp:cNvPr id="0" name=""/>
        <dsp:cNvSpPr/>
      </dsp:nvSpPr>
      <dsp:spPr>
        <a:xfrm>
          <a:off x="3351200" y="4033748"/>
          <a:ext cx="11219238" cy="8854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700" kern="1200"/>
            <a:t>Liderazgo institucional.</a:t>
          </a:r>
          <a:endParaRPr lang="en-US" sz="3700" kern="1200"/>
        </a:p>
      </dsp:txBody>
      <dsp:txXfrm>
        <a:off x="3377134" y="4059682"/>
        <a:ext cx="9754022" cy="833589"/>
      </dsp:txXfrm>
    </dsp:sp>
    <dsp:sp modelId="{F445EB59-47C2-1845-AF7C-C33F15CA8930}">
      <dsp:nvSpPr>
        <dsp:cNvPr id="0" name=""/>
        <dsp:cNvSpPr/>
      </dsp:nvSpPr>
      <dsp:spPr>
        <a:xfrm>
          <a:off x="10643690" y="646875"/>
          <a:ext cx="575547" cy="57554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10773188" y="646875"/>
        <a:ext cx="316551" cy="433099"/>
      </dsp:txXfrm>
    </dsp:sp>
    <dsp:sp modelId="{9512877B-F478-2E4B-89B9-2C8CD8A0FF54}">
      <dsp:nvSpPr>
        <dsp:cNvPr id="0" name=""/>
        <dsp:cNvSpPr/>
      </dsp:nvSpPr>
      <dsp:spPr>
        <a:xfrm>
          <a:off x="11481491" y="1655312"/>
          <a:ext cx="575547" cy="575547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11610989" y="1655312"/>
        <a:ext cx="316551" cy="433099"/>
      </dsp:txXfrm>
    </dsp:sp>
    <dsp:sp modelId="{771A4BE5-6880-BB4C-BEF0-9B5C812549BC}">
      <dsp:nvSpPr>
        <dsp:cNvPr id="0" name=""/>
        <dsp:cNvSpPr/>
      </dsp:nvSpPr>
      <dsp:spPr>
        <a:xfrm>
          <a:off x="12319291" y="2648992"/>
          <a:ext cx="575547" cy="575547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12448789" y="2648992"/>
        <a:ext cx="316551" cy="433099"/>
      </dsp:txXfrm>
    </dsp:sp>
    <dsp:sp modelId="{CA756862-444E-804C-91BC-779E74D89EA2}">
      <dsp:nvSpPr>
        <dsp:cNvPr id="0" name=""/>
        <dsp:cNvSpPr/>
      </dsp:nvSpPr>
      <dsp:spPr>
        <a:xfrm>
          <a:off x="13157091" y="3667268"/>
          <a:ext cx="575547" cy="575547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13286589" y="3667268"/>
        <a:ext cx="316551" cy="43309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A95EE-FF6B-B743-B95A-FB3D3504777B}">
      <dsp:nvSpPr>
        <dsp:cNvPr id="0" name=""/>
        <dsp:cNvSpPr/>
      </dsp:nvSpPr>
      <dsp:spPr>
        <a:xfrm>
          <a:off x="2551" y="297041"/>
          <a:ext cx="3101280" cy="46710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kern="1200" dirty="0"/>
            <a:t>Definiciones de casos estandarizadas y validadas por consenso internacional</a:t>
          </a:r>
          <a:r>
            <a:rPr lang="es-CL" sz="2400" kern="1200" dirty="0"/>
            <a:t>  (más aplicables y fáciles de implementar)</a:t>
          </a:r>
          <a:br>
            <a:rPr lang="es-CL" sz="2400" kern="1200" dirty="0"/>
          </a:br>
          <a:r>
            <a:rPr lang="es-CL" sz="2400" b="1" kern="1200" dirty="0"/>
            <a:t>Objetivos y principios de la vigilancia </a:t>
          </a:r>
          <a:r>
            <a:rPr lang="es-CL" sz="2400" kern="1200" dirty="0"/>
            <a:t>(pasar de la recolección de datos por mero trámite a la acción preventiva).</a:t>
          </a:r>
          <a:endParaRPr lang="en-US" sz="2400" kern="1200" dirty="0"/>
        </a:p>
      </dsp:txBody>
      <dsp:txXfrm>
        <a:off x="2551" y="297041"/>
        <a:ext cx="3101280" cy="4671084"/>
      </dsp:txXfrm>
    </dsp:sp>
    <dsp:sp modelId="{9B3A4066-2284-5746-8F48-9FA9E8C3B952}">
      <dsp:nvSpPr>
        <dsp:cNvPr id="0" name=""/>
        <dsp:cNvSpPr/>
      </dsp:nvSpPr>
      <dsp:spPr>
        <a:xfrm>
          <a:off x="3139665" y="2511084"/>
          <a:ext cx="465192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839669-0ADD-044D-B5EE-18FCA0413B4C}">
      <dsp:nvSpPr>
        <dsp:cNvPr id="0" name=""/>
        <dsp:cNvSpPr/>
      </dsp:nvSpPr>
      <dsp:spPr>
        <a:xfrm>
          <a:off x="3640690" y="297041"/>
          <a:ext cx="3101280" cy="46710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kern="1200"/>
            <a:t>Métodos de vigilancia activa</a:t>
          </a:r>
          <a:r>
            <a:rPr lang="es-CL" sz="2400" kern="1200"/>
            <a:t> más eficientes según la complejidad del centro.</a:t>
          </a:r>
          <a:endParaRPr lang="en-US" sz="2400" kern="1200"/>
        </a:p>
      </dsp:txBody>
      <dsp:txXfrm>
        <a:off x="3640690" y="297041"/>
        <a:ext cx="3101280" cy="4671084"/>
      </dsp:txXfrm>
    </dsp:sp>
    <dsp:sp modelId="{D0A87515-BFC6-F442-A698-2E941784336D}">
      <dsp:nvSpPr>
        <dsp:cNvPr id="0" name=""/>
        <dsp:cNvSpPr/>
      </dsp:nvSpPr>
      <dsp:spPr>
        <a:xfrm>
          <a:off x="6777803" y="2511084"/>
          <a:ext cx="465192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BF14DD-1B82-594E-B7CB-246309B20B87}">
      <dsp:nvSpPr>
        <dsp:cNvPr id="0" name=""/>
        <dsp:cNvSpPr/>
      </dsp:nvSpPr>
      <dsp:spPr>
        <a:xfrm>
          <a:off x="7278829" y="297041"/>
          <a:ext cx="3101280" cy="46710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kern="1200"/>
            <a:t>Sinergia entre Vigilancia de IAAS y Resistencia a los Antimicrobianos (PROA) (</a:t>
          </a:r>
          <a:r>
            <a:rPr lang="es-CL" sz="2400" kern="1200"/>
            <a:t>la vigilancia de las IAAS no puede ir separada del consumo de antibióticos y la resistencia bacteriana. </a:t>
          </a:r>
          <a:endParaRPr lang="en-US" sz="2400" kern="1200"/>
        </a:p>
      </dsp:txBody>
      <dsp:txXfrm>
        <a:off x="7278829" y="297041"/>
        <a:ext cx="3101280" cy="4671084"/>
      </dsp:txXfrm>
    </dsp:sp>
    <dsp:sp modelId="{5B4CC422-5DF2-FE48-9D15-57B5ADA5BD8B}">
      <dsp:nvSpPr>
        <dsp:cNvPr id="0" name=""/>
        <dsp:cNvSpPr/>
      </dsp:nvSpPr>
      <dsp:spPr>
        <a:xfrm>
          <a:off x="10415942" y="2511084"/>
          <a:ext cx="465192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2F017D-E882-5743-BA7E-BD2E463CF1C0}">
      <dsp:nvSpPr>
        <dsp:cNvPr id="0" name=""/>
        <dsp:cNvSpPr/>
      </dsp:nvSpPr>
      <dsp:spPr>
        <a:xfrm>
          <a:off x="10916967" y="297041"/>
          <a:ext cx="3101280" cy="46710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b="1" kern="1200"/>
            <a:t>Uso de la Información para la Mejora Continua (Retroalimentación) la vigilancia debe impulsar la intervención</a:t>
          </a:r>
          <a:r>
            <a:rPr lang="es-CL" sz="2400" kern="1200"/>
            <a:t>. Los datos no deben acumularse en informes estáticos, sino alimentar planes de acción inmediatos</a:t>
          </a:r>
          <a:endParaRPr lang="en-US" sz="2400" kern="1200"/>
        </a:p>
      </dsp:txBody>
      <dsp:txXfrm>
        <a:off x="10916967" y="297041"/>
        <a:ext cx="3101280" cy="467108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43FFC-859E-1B43-A7CE-39412EF95A77}">
      <dsp:nvSpPr>
        <dsp:cNvPr id="0" name=""/>
        <dsp:cNvSpPr/>
      </dsp:nvSpPr>
      <dsp:spPr>
        <a:xfrm>
          <a:off x="0" y="682145"/>
          <a:ext cx="8785680" cy="56276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6500" kern="1200"/>
            <a:t>En muchos casos se evalúan procesos no relacionados con FR de las IAAS que se pretende prevenir</a:t>
          </a:r>
          <a:endParaRPr lang="en-US" sz="6500" kern="1200"/>
        </a:p>
      </dsp:txBody>
      <dsp:txXfrm>
        <a:off x="274722" y="956867"/>
        <a:ext cx="8236236" cy="507825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F25F90-C767-9A47-9CE9-3D406AE3028A}">
      <dsp:nvSpPr>
        <dsp:cNvPr id="0" name=""/>
        <dsp:cNvSpPr/>
      </dsp:nvSpPr>
      <dsp:spPr>
        <a:xfrm>
          <a:off x="1240763" y="4042"/>
          <a:ext cx="3777784" cy="226667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/>
            <a:t>Antibioprofilaxis</a:t>
          </a:r>
          <a:endParaRPr lang="en-US" sz="4100" kern="1200"/>
        </a:p>
      </dsp:txBody>
      <dsp:txXfrm>
        <a:off x="1240763" y="4042"/>
        <a:ext cx="3777784" cy="2266670"/>
      </dsp:txXfrm>
    </dsp:sp>
    <dsp:sp modelId="{887ABAA8-6079-234F-93F0-B0A815F542C1}">
      <dsp:nvSpPr>
        <dsp:cNvPr id="0" name=""/>
        <dsp:cNvSpPr/>
      </dsp:nvSpPr>
      <dsp:spPr>
        <a:xfrm>
          <a:off x="5396327" y="4042"/>
          <a:ext cx="3777784" cy="2266670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/>
            <a:t>Estadía pre-operatoria</a:t>
          </a:r>
          <a:endParaRPr lang="en-US" sz="4100" kern="1200"/>
        </a:p>
      </dsp:txBody>
      <dsp:txXfrm>
        <a:off x="5396327" y="4042"/>
        <a:ext cx="3777784" cy="2266670"/>
      </dsp:txXfrm>
    </dsp:sp>
    <dsp:sp modelId="{B15C7F30-D000-8740-A80D-BD16448B92FA}">
      <dsp:nvSpPr>
        <dsp:cNvPr id="0" name=""/>
        <dsp:cNvSpPr/>
      </dsp:nvSpPr>
      <dsp:spPr>
        <a:xfrm>
          <a:off x="9551890" y="4042"/>
          <a:ext cx="3777784" cy="2266670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/>
            <a:t>Tiempo quirúrgico</a:t>
          </a:r>
          <a:endParaRPr lang="en-US" sz="4100" kern="1200"/>
        </a:p>
      </dsp:txBody>
      <dsp:txXfrm>
        <a:off x="9551890" y="4042"/>
        <a:ext cx="3777784" cy="2266670"/>
      </dsp:txXfrm>
    </dsp:sp>
    <dsp:sp modelId="{70C89729-70CD-B040-BE54-117A65B0B142}">
      <dsp:nvSpPr>
        <dsp:cNvPr id="0" name=""/>
        <dsp:cNvSpPr/>
      </dsp:nvSpPr>
      <dsp:spPr>
        <a:xfrm>
          <a:off x="1240763" y="2648492"/>
          <a:ext cx="3777784" cy="2266670"/>
        </a:xfrm>
        <a:prstGeom prst="rect">
          <a:avLst/>
        </a:prstGeom>
        <a:solidFill>
          <a:schemeClr val="accent2">
            <a:hueOff val="2808912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100" kern="1200"/>
            <a:t>Normotermia</a:t>
          </a:r>
        </a:p>
      </dsp:txBody>
      <dsp:txXfrm>
        <a:off x="1240763" y="2648492"/>
        <a:ext cx="3777784" cy="2266670"/>
      </dsp:txXfrm>
    </dsp:sp>
    <dsp:sp modelId="{0CDC3F91-9C74-C94C-82F5-B8F691E3B15C}">
      <dsp:nvSpPr>
        <dsp:cNvPr id="0" name=""/>
        <dsp:cNvSpPr/>
      </dsp:nvSpPr>
      <dsp:spPr>
        <a:xfrm>
          <a:off x="5396327" y="2648492"/>
          <a:ext cx="3777784" cy="2266670"/>
        </a:xfrm>
        <a:prstGeom prst="rect">
          <a:avLst/>
        </a:prstGeom>
        <a:solidFill>
          <a:schemeClr val="accent2">
            <a:hueOff val="3745216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/>
            <a:t>Preparación preoperatoria de la piel</a:t>
          </a:r>
          <a:endParaRPr lang="en-US" sz="4100" kern="1200"/>
        </a:p>
      </dsp:txBody>
      <dsp:txXfrm>
        <a:off x="5396327" y="2648492"/>
        <a:ext cx="3777784" cy="2266670"/>
      </dsp:txXfrm>
    </dsp:sp>
    <dsp:sp modelId="{B17E562A-797E-B74A-8D23-FF66A30F2E28}">
      <dsp:nvSpPr>
        <dsp:cNvPr id="0" name=""/>
        <dsp:cNvSpPr/>
      </dsp:nvSpPr>
      <dsp:spPr>
        <a:xfrm>
          <a:off x="9551890" y="2648492"/>
          <a:ext cx="3777784" cy="2266670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100" kern="1200"/>
            <a:t>Normoglicemia</a:t>
          </a:r>
        </a:p>
      </dsp:txBody>
      <dsp:txXfrm>
        <a:off x="9551890" y="2648492"/>
        <a:ext cx="3777784" cy="226667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E92BC-5AEB-7C41-B613-A4B547950005}">
      <dsp:nvSpPr>
        <dsp:cNvPr id="0" name=""/>
        <dsp:cNvSpPr/>
      </dsp:nvSpPr>
      <dsp:spPr>
        <a:xfrm>
          <a:off x="0" y="17882"/>
          <a:ext cx="8485632" cy="20346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700" kern="1200"/>
            <a:t>No radica en que no se conozcan las características de cada indicador sino en que indicadores deberían medirse</a:t>
          </a:r>
          <a:endParaRPr lang="en-US" sz="3700" kern="1200"/>
        </a:p>
      </dsp:txBody>
      <dsp:txXfrm>
        <a:off x="99322" y="117204"/>
        <a:ext cx="8286988" cy="1835986"/>
      </dsp:txXfrm>
    </dsp:sp>
    <dsp:sp modelId="{DF04F93D-DC71-DA49-9CA2-1623794B0417}">
      <dsp:nvSpPr>
        <dsp:cNvPr id="0" name=""/>
        <dsp:cNvSpPr/>
      </dsp:nvSpPr>
      <dsp:spPr>
        <a:xfrm>
          <a:off x="0" y="2159072"/>
          <a:ext cx="8485632" cy="203463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3700" kern="1200"/>
            <a:t>Indicadores de resultados</a:t>
          </a:r>
          <a:endParaRPr lang="en-US" sz="3700" kern="1200"/>
        </a:p>
      </dsp:txBody>
      <dsp:txXfrm>
        <a:off x="99322" y="2258394"/>
        <a:ext cx="8286988" cy="1835986"/>
      </dsp:txXfrm>
    </dsp:sp>
    <dsp:sp modelId="{8F656AC7-0B63-F844-9403-5A500B2D01EC}">
      <dsp:nvSpPr>
        <dsp:cNvPr id="0" name=""/>
        <dsp:cNvSpPr/>
      </dsp:nvSpPr>
      <dsp:spPr>
        <a:xfrm>
          <a:off x="0" y="4193703"/>
          <a:ext cx="8485632" cy="3140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419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L" sz="2900" kern="1200"/>
            <a:t>Las IAAS mas frecuentes son en pacientes críticos</a:t>
          </a:r>
          <a:r>
            <a:rPr lang="es-ES_tradnl" sz="2900" kern="1200"/>
            <a:t>, en edades extremas de la vida e inmunodeprimidos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_tradnl" sz="2900" kern="1200"/>
            <a:t>Las ISQ no son las mismas que en periodos anteriores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_tradnl" sz="2900" kern="1200"/>
            <a:t>Los procedimientos invasivos afectan de distinta manera a los distintos grupos de pacientes</a:t>
          </a:r>
          <a:endParaRPr lang="en-US" sz="2900" kern="1200"/>
        </a:p>
      </dsp:txBody>
      <dsp:txXfrm>
        <a:off x="0" y="4193703"/>
        <a:ext cx="8485632" cy="314019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BD139F-5D70-9B46-A949-179A2AEEE546}">
      <dsp:nvSpPr>
        <dsp:cNvPr id="0" name=""/>
        <dsp:cNvSpPr/>
      </dsp:nvSpPr>
      <dsp:spPr>
        <a:xfrm>
          <a:off x="0" y="5556461"/>
          <a:ext cx="9200683" cy="18237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/>
            <a:t>Lo que no se mide no se puede mejorar</a:t>
          </a:r>
          <a:endParaRPr lang="en-US" sz="2400" kern="1200"/>
        </a:p>
      </dsp:txBody>
      <dsp:txXfrm>
        <a:off x="0" y="5556461"/>
        <a:ext cx="9200683" cy="1823754"/>
      </dsp:txXfrm>
    </dsp:sp>
    <dsp:sp modelId="{7A5E13F8-B456-424B-8940-FB217DC01ED8}">
      <dsp:nvSpPr>
        <dsp:cNvPr id="0" name=""/>
        <dsp:cNvSpPr/>
      </dsp:nvSpPr>
      <dsp:spPr>
        <a:xfrm rot="10800000">
          <a:off x="0" y="2778883"/>
          <a:ext cx="9200683" cy="2804934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"La mejor evaluación de un programa de control de infecciones no es la que mide cuántas infecciones ocurrieron, sino la que permite prevenir las siguientes.”</a:t>
          </a:r>
          <a:endParaRPr lang="en-US" sz="2400" kern="1200" dirty="0"/>
        </a:p>
      </dsp:txBody>
      <dsp:txXfrm rot="10800000">
        <a:off x="0" y="2778883"/>
        <a:ext cx="9200683" cy="1822562"/>
      </dsp:txXfrm>
    </dsp:sp>
    <dsp:sp modelId="{EBBAEBDF-FE0B-0140-804B-93840459F5F0}">
      <dsp:nvSpPr>
        <dsp:cNvPr id="0" name=""/>
        <dsp:cNvSpPr/>
      </dsp:nvSpPr>
      <dsp:spPr>
        <a:xfrm rot="10800000">
          <a:off x="0" y="1304"/>
          <a:ext cx="9200683" cy="2804934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"Los mejores programas de PCI no son aquellos que tienen más normas o más indicadores, sino aquellos que logran una implementación consistente de prácticas seguras y pueden demostrarlo mediante indicadores de proceso y resultados.”</a:t>
          </a:r>
          <a:endParaRPr lang="en-US" sz="2400" kern="1200" dirty="0"/>
        </a:p>
      </dsp:txBody>
      <dsp:txXfrm rot="10800000">
        <a:off x="0" y="1304"/>
        <a:ext cx="9200683" cy="182256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03A20-5AD1-924C-8901-08CB78CC689C}">
      <dsp:nvSpPr>
        <dsp:cNvPr id="0" name=""/>
        <dsp:cNvSpPr/>
      </dsp:nvSpPr>
      <dsp:spPr>
        <a:xfrm>
          <a:off x="0" y="3093"/>
          <a:ext cx="10958780" cy="136092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Indispensable </a:t>
          </a:r>
          <a:r>
            <a:rPr lang="en-US" sz="2400" kern="1200" dirty="0" err="1"/>
            <a:t>tener</a:t>
          </a:r>
          <a:r>
            <a:rPr lang="en-US" sz="2400" kern="1200" dirty="0"/>
            <a:t> claro </a:t>
          </a:r>
          <a:r>
            <a:rPr lang="en-US" sz="2400" kern="1200" dirty="0" err="1"/>
            <a:t>los</a:t>
          </a:r>
          <a:r>
            <a:rPr lang="en-US" sz="2400" kern="1200" dirty="0"/>
            <a:t> </a:t>
          </a:r>
          <a:r>
            <a:rPr lang="en-US" sz="2400" kern="1200" dirty="0" err="1"/>
            <a:t>indicadores</a:t>
          </a:r>
          <a:r>
            <a:rPr lang="en-US" sz="2400" kern="1200" dirty="0"/>
            <a:t> de mayor </a:t>
          </a:r>
          <a:r>
            <a:rPr lang="en-US" sz="2400" kern="1200" dirty="0" err="1"/>
            <a:t>impacto</a:t>
          </a:r>
          <a:endParaRPr lang="en-US" sz="2400" kern="1200" dirty="0"/>
        </a:p>
      </dsp:txBody>
      <dsp:txXfrm>
        <a:off x="66435" y="69528"/>
        <a:ext cx="10825910" cy="1228054"/>
      </dsp:txXfrm>
    </dsp:sp>
    <dsp:sp modelId="{E63D7E35-EEF8-DF49-91FB-D358EE5762F4}">
      <dsp:nvSpPr>
        <dsp:cNvPr id="0" name=""/>
        <dsp:cNvSpPr/>
      </dsp:nvSpPr>
      <dsp:spPr>
        <a:xfrm>
          <a:off x="0" y="1375591"/>
          <a:ext cx="10958780" cy="1360924"/>
        </a:xfrm>
        <a:prstGeom prst="roundRect">
          <a:avLst/>
        </a:prstGeom>
        <a:gradFill rotWithShape="0">
          <a:gsLst>
            <a:gs pos="0">
              <a:schemeClr val="accent2">
                <a:hueOff val="936304"/>
                <a:satOff val="-1168"/>
                <a:lumOff val="275"/>
                <a:alphaOff val="0"/>
                <a:shade val="51000"/>
                <a:satMod val="130000"/>
              </a:schemeClr>
            </a:gs>
            <a:gs pos="80000">
              <a:schemeClr val="accent2">
                <a:hueOff val="936304"/>
                <a:satOff val="-1168"/>
                <a:lumOff val="275"/>
                <a:alphaOff val="0"/>
                <a:shade val="93000"/>
                <a:satMod val="130000"/>
              </a:schemeClr>
            </a:gs>
            <a:gs pos="100000">
              <a:schemeClr val="accent2">
                <a:hueOff val="936304"/>
                <a:satOff val="-1168"/>
                <a:lumOff val="27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 el </a:t>
          </a:r>
          <a:r>
            <a:rPr lang="en-US" sz="2400" kern="1200" dirty="0" err="1"/>
            <a:t>caso</a:t>
          </a:r>
          <a:r>
            <a:rPr lang="en-US" sz="2400" kern="1200" dirty="0"/>
            <a:t> de ISQ se </a:t>
          </a:r>
          <a:r>
            <a:rPr lang="en-US" sz="2400" kern="1200" dirty="0" err="1"/>
            <a:t>deben</a:t>
          </a:r>
          <a:r>
            <a:rPr lang="en-US" sz="2400" kern="1200" dirty="0"/>
            <a:t> </a:t>
          </a:r>
          <a:r>
            <a:rPr lang="en-US" sz="2400" kern="1200" dirty="0" err="1"/>
            <a:t>incluir</a:t>
          </a:r>
          <a:r>
            <a:rPr lang="en-US" sz="2400" kern="1200" dirty="0"/>
            <a:t> </a:t>
          </a:r>
          <a:r>
            <a:rPr lang="en-US" sz="2400" kern="1200" dirty="0" err="1"/>
            <a:t>cirugías</a:t>
          </a:r>
          <a:r>
            <a:rPr lang="en-US" sz="2400" kern="1200" dirty="0"/>
            <a:t>  de alto </a:t>
          </a:r>
          <a:r>
            <a:rPr lang="en-US" sz="2400" kern="1200" dirty="0" err="1"/>
            <a:t>riesgo</a:t>
          </a:r>
          <a:r>
            <a:rPr lang="en-US" sz="2400" kern="1200" dirty="0"/>
            <a:t> </a:t>
          </a:r>
          <a:r>
            <a:rPr lang="en-US" sz="2400" kern="1200" dirty="0" err="1"/>
            <a:t>aunque</a:t>
          </a:r>
          <a:r>
            <a:rPr lang="en-US" sz="2400" kern="1200" dirty="0"/>
            <a:t> no </a:t>
          </a:r>
          <a:r>
            <a:rPr lang="en-US" sz="2400" kern="1200" dirty="0" err="1"/>
            <a:t>sean</a:t>
          </a:r>
          <a:r>
            <a:rPr lang="en-US" sz="2400" kern="1200" dirty="0"/>
            <a:t> </a:t>
          </a:r>
          <a:r>
            <a:rPr lang="en-US" sz="2400" kern="1200" dirty="0" err="1"/>
            <a:t>indicadores</a:t>
          </a:r>
          <a:r>
            <a:rPr lang="en-US" sz="2400" kern="1200" dirty="0"/>
            <a:t> </a:t>
          </a:r>
          <a:r>
            <a:rPr lang="en-US" sz="2400" kern="1200" dirty="0" err="1"/>
            <a:t>nacionales</a:t>
          </a:r>
          <a:endParaRPr lang="en-US" sz="2400" kern="1200" dirty="0"/>
        </a:p>
      </dsp:txBody>
      <dsp:txXfrm>
        <a:off x="66435" y="1442026"/>
        <a:ext cx="10825910" cy="1228054"/>
      </dsp:txXfrm>
    </dsp:sp>
    <dsp:sp modelId="{70524002-CBE3-5E4E-88EF-30F77FC8B133}">
      <dsp:nvSpPr>
        <dsp:cNvPr id="0" name=""/>
        <dsp:cNvSpPr/>
      </dsp:nvSpPr>
      <dsp:spPr>
        <a:xfrm>
          <a:off x="0" y="2748088"/>
          <a:ext cx="10958780" cy="1360924"/>
        </a:xfrm>
        <a:prstGeom prst="roundRect">
          <a:avLst/>
        </a:prstGeom>
        <a:gradFill rotWithShape="0">
          <a:gsLst>
            <a:gs pos="0">
              <a:schemeClr val="accent2">
                <a:hueOff val="1872608"/>
                <a:satOff val="-2336"/>
                <a:lumOff val="549"/>
                <a:alphaOff val="0"/>
                <a:shade val="51000"/>
                <a:satMod val="130000"/>
              </a:schemeClr>
            </a:gs>
            <a:gs pos="80000">
              <a:schemeClr val="accent2">
                <a:hueOff val="1872608"/>
                <a:satOff val="-2336"/>
                <a:lumOff val="549"/>
                <a:alphaOff val="0"/>
                <a:shade val="93000"/>
                <a:satMod val="130000"/>
              </a:schemeClr>
            </a:gs>
            <a:gs pos="100000">
              <a:schemeClr val="accent2">
                <a:hueOff val="1872608"/>
                <a:satOff val="-2336"/>
                <a:lumOff val="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Evaluar</a:t>
          </a:r>
          <a:r>
            <a:rPr lang="en-US" sz="2400" kern="1200" dirty="0"/>
            <a:t> </a:t>
          </a:r>
          <a:r>
            <a:rPr lang="en-US" sz="2400" kern="1200" dirty="0" err="1"/>
            <a:t>nuevos</a:t>
          </a:r>
          <a:r>
            <a:rPr lang="en-US" sz="2400" kern="1200" dirty="0"/>
            <a:t> </a:t>
          </a:r>
          <a:r>
            <a:rPr lang="en-US" sz="2400" kern="1200" dirty="0" err="1"/>
            <a:t>indicadores</a:t>
          </a:r>
          <a:endParaRPr lang="en-US" sz="2400" kern="1200" dirty="0"/>
        </a:p>
      </dsp:txBody>
      <dsp:txXfrm>
        <a:off x="66435" y="2814523"/>
        <a:ext cx="10825910" cy="1228054"/>
      </dsp:txXfrm>
    </dsp:sp>
    <dsp:sp modelId="{CDF26BE9-C9A5-0E45-A332-10018B31E7E3}">
      <dsp:nvSpPr>
        <dsp:cNvPr id="0" name=""/>
        <dsp:cNvSpPr/>
      </dsp:nvSpPr>
      <dsp:spPr>
        <a:xfrm>
          <a:off x="0" y="4120586"/>
          <a:ext cx="10958780" cy="1360924"/>
        </a:xfrm>
        <a:prstGeom prst="roundRect">
          <a:avLst/>
        </a:prstGeom>
        <a:gradFill rotWithShape="0">
          <a:gsLst>
            <a:gs pos="0">
              <a:schemeClr val="accent2">
                <a:hueOff val="2808912"/>
                <a:satOff val="-3503"/>
                <a:lumOff val="824"/>
                <a:alphaOff val="0"/>
                <a:shade val="51000"/>
                <a:satMod val="130000"/>
              </a:schemeClr>
            </a:gs>
            <a:gs pos="80000">
              <a:schemeClr val="accent2">
                <a:hueOff val="2808912"/>
                <a:satOff val="-3503"/>
                <a:lumOff val="824"/>
                <a:alphaOff val="0"/>
                <a:shade val="93000"/>
                <a:satMod val="130000"/>
              </a:schemeClr>
            </a:gs>
            <a:gs pos="100000">
              <a:schemeClr val="accent2">
                <a:hueOff val="2808912"/>
                <a:satOff val="-3503"/>
                <a:lumOff val="8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Vigilancia</a:t>
          </a:r>
          <a:r>
            <a:rPr lang="en-US" sz="2400" kern="1200" dirty="0"/>
            <a:t> de </a:t>
          </a:r>
          <a:r>
            <a:rPr lang="en-US" sz="2400" kern="1200" dirty="0" err="1"/>
            <a:t>procesos</a:t>
          </a:r>
          <a:r>
            <a:rPr lang="en-US" sz="2400" kern="1200" dirty="0"/>
            <a:t> </a:t>
          </a:r>
          <a:r>
            <a:rPr lang="en-US" sz="2400" kern="1200" dirty="0" err="1"/>
            <a:t>una</a:t>
          </a:r>
          <a:r>
            <a:rPr lang="en-US" sz="2400" kern="1200" dirty="0"/>
            <a:t> </a:t>
          </a:r>
          <a:r>
            <a:rPr lang="en-US" sz="2400" kern="1200" dirty="0" err="1"/>
            <a:t>alternativa</a:t>
          </a:r>
          <a:r>
            <a:rPr lang="en-US" sz="2400" kern="1200" dirty="0"/>
            <a:t> viable y </a:t>
          </a:r>
          <a:r>
            <a:rPr lang="en-US" sz="2400" kern="1200" dirty="0" err="1"/>
            <a:t>debe</a:t>
          </a:r>
          <a:r>
            <a:rPr lang="en-US" sz="2400" kern="1200" dirty="0"/>
            <a:t> </a:t>
          </a:r>
          <a:r>
            <a:rPr lang="en-US" sz="2400" kern="1200" dirty="0" err="1"/>
            <a:t>combinarse</a:t>
          </a:r>
          <a:r>
            <a:rPr lang="en-US" sz="2400" kern="1200" dirty="0"/>
            <a:t> con </a:t>
          </a:r>
          <a:r>
            <a:rPr lang="en-US" sz="2400" kern="1200" dirty="0" err="1"/>
            <a:t>vigilancia</a:t>
          </a:r>
          <a:r>
            <a:rPr lang="en-US" sz="2400" kern="1200" dirty="0"/>
            <a:t> de </a:t>
          </a:r>
          <a:r>
            <a:rPr lang="en-US" sz="2400" kern="1200" dirty="0" err="1"/>
            <a:t>resultados</a:t>
          </a:r>
          <a:endParaRPr lang="en-US" sz="2400" kern="1200" dirty="0"/>
        </a:p>
      </dsp:txBody>
      <dsp:txXfrm>
        <a:off x="66435" y="4187021"/>
        <a:ext cx="10825910" cy="1228054"/>
      </dsp:txXfrm>
    </dsp:sp>
    <dsp:sp modelId="{05D41649-AB16-2B49-9C2E-7497109B16F7}">
      <dsp:nvSpPr>
        <dsp:cNvPr id="0" name=""/>
        <dsp:cNvSpPr/>
      </dsp:nvSpPr>
      <dsp:spPr>
        <a:xfrm>
          <a:off x="0" y="5459368"/>
          <a:ext cx="10958780" cy="1360924"/>
        </a:xfrm>
        <a:prstGeom prst="roundRect">
          <a:avLst/>
        </a:prstGeom>
        <a:gradFill rotWithShape="0">
          <a:gsLst>
            <a:gs pos="0">
              <a:schemeClr val="accent2">
                <a:hueOff val="3745216"/>
                <a:satOff val="-4671"/>
                <a:lumOff val="1098"/>
                <a:alphaOff val="0"/>
                <a:shade val="51000"/>
                <a:satMod val="130000"/>
              </a:schemeClr>
            </a:gs>
            <a:gs pos="80000">
              <a:schemeClr val="accent2">
                <a:hueOff val="3745216"/>
                <a:satOff val="-4671"/>
                <a:lumOff val="1098"/>
                <a:alphaOff val="0"/>
                <a:shade val="93000"/>
                <a:satMod val="130000"/>
              </a:schemeClr>
            </a:gs>
            <a:gs pos="100000">
              <a:schemeClr val="accent2">
                <a:hueOff val="3745216"/>
                <a:satOff val="-4671"/>
                <a:lumOff val="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La evaluación debe generar acciones de mejora continua</a:t>
          </a:r>
          <a:endParaRPr lang="es-MX" sz="2400" kern="1200" dirty="0"/>
        </a:p>
      </dsp:txBody>
      <dsp:txXfrm>
        <a:off x="66435" y="5525803"/>
        <a:ext cx="10825910" cy="1228054"/>
      </dsp:txXfrm>
    </dsp:sp>
    <dsp:sp modelId="{5852237E-84C9-3049-8403-7C61CB47A5AF}">
      <dsp:nvSpPr>
        <dsp:cNvPr id="0" name=""/>
        <dsp:cNvSpPr/>
      </dsp:nvSpPr>
      <dsp:spPr>
        <a:xfrm>
          <a:off x="0" y="6865582"/>
          <a:ext cx="10958780" cy="1360924"/>
        </a:xfrm>
        <a:prstGeom prst="round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400" kern="1200" dirty="0"/>
            <a:t>La evidencia y los estándares de acreditación convergen en un mismo principio: los mejores resultados en IAAS se obtienen cuando los establecimientos supervisan sistemáticamente el cumplimiento de las prácticas preventivas y utilizan los resultados para la mejora continua.</a:t>
          </a:r>
          <a:endParaRPr lang="es-MX" sz="2400" kern="1200" dirty="0"/>
        </a:p>
      </dsp:txBody>
      <dsp:txXfrm>
        <a:off x="66435" y="6932017"/>
        <a:ext cx="10825910" cy="1228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CF065-C9EE-184C-A7C7-873754BC1C97}" type="datetimeFigureOut">
              <a:rPr lang="es-ES_tradnl" smtClean="0"/>
              <a:t>23/9/26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54F40-AF91-3C4E-BCE9-C196D7C4CE26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77578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>
            <a:extLst>
              <a:ext uri="{FF2B5EF4-FFF2-40B4-BE49-F238E27FC236}">
                <a16:creationId xmlns:a16="http://schemas.microsoft.com/office/drawing/2014/main" id="{67FCF091-E68D-E951-CAAD-356547A9D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488" y="0"/>
            <a:ext cx="29813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872" tIns="48436" rIns="96872" bIns="48436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C" altLang="es-CL" sz="18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D80F84D2-D150-116F-F85B-4AACF2556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488" y="9515475"/>
            <a:ext cx="29813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5727" tIns="46910" rIns="95727" bIns="46910" anchor="b"/>
          <a:lstStyle>
            <a:lvl1pPr eaLnBrk="0" hangingPunct="0"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66763" algn="l"/>
                <a:tab pos="1533525" algn="l"/>
                <a:tab pos="2300288" algn="l"/>
                <a:tab pos="306705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US" altLang="es-CL" sz="1300">
                <a:solidFill>
                  <a:srgbClr val="000000"/>
                </a:solidFill>
                <a:latin typeface="Times New Roman" panose="02020603050405020304" pitchFamily="18" charset="0"/>
              </a:rPr>
              <a:t>34</a:t>
            </a:r>
          </a:p>
        </p:txBody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4FE8BEA0-1E9D-5A01-8E9B-97E7DD926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15475"/>
            <a:ext cx="29829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872" tIns="48436" rIns="96872" bIns="48436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C" altLang="es-CL" sz="1800"/>
          </a:p>
        </p:txBody>
      </p:sp>
      <p:sp>
        <p:nvSpPr>
          <p:cNvPr id="36869" name="Rectangle 4">
            <a:extLst>
              <a:ext uri="{FF2B5EF4-FFF2-40B4-BE49-F238E27FC236}">
                <a16:creationId xmlns:a16="http://schemas.microsoft.com/office/drawing/2014/main" id="{2E7B875E-1599-D0E7-37B8-766535B6D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829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872" tIns="48436" rIns="96872" bIns="48436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C" altLang="es-CL" sz="1800"/>
          </a:p>
        </p:txBody>
      </p:sp>
      <p:sp>
        <p:nvSpPr>
          <p:cNvPr id="36870" name="Text Box 5">
            <a:extLst>
              <a:ext uri="{FF2B5EF4-FFF2-40B4-BE49-F238E27FC236}">
                <a16:creationId xmlns:a16="http://schemas.microsoft.com/office/drawing/2014/main" id="{08D31C5B-A698-F164-F516-0CBA30781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757238"/>
            <a:ext cx="4537075" cy="37385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872" tIns="48436" rIns="96872" bIns="48436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C" altLang="es-CL" sz="1800"/>
          </a:p>
        </p:txBody>
      </p:sp>
      <p:sp>
        <p:nvSpPr>
          <p:cNvPr id="36871" name="Rectangle 6">
            <a:extLst>
              <a:ext uri="{FF2B5EF4-FFF2-40B4-BE49-F238E27FC236}">
                <a16:creationId xmlns:a16="http://schemas.microsoft.com/office/drawing/2014/main" id="{CA7B63BB-364E-E627-EE1A-073B0EB966F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7575" y="4756150"/>
            <a:ext cx="5046663" cy="4306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PE" altLang="es-CL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5014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B8A20-4B05-1E33-E068-68DBF19E4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EBC2896-0DE9-0553-672A-CAB8E9CFC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2A9DE6E-F7C9-5B4B-CE5C-ADB4054CE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5A80066-9DAE-26BA-1148-04CC999326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C94BA-FE21-ED4D-B096-275EA5518F60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1997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C94BA-FE21-ED4D-B096-275EA5518F60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9947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54F40-AF91-3C4E-BCE9-C196D7C4CE26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9240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Destacar que las enfermeras de sala tienen un rol crucial en prevenir la neumonía no ventilada. Referencia: OMS (2024).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54F40-AF91-3C4E-BCE9-C196D7C4CE26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79617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54F40-AF91-3C4E-BCE9-C196D7C4CE26}" type="slidenum">
              <a:rPr lang="es-ES_tradnl" smtClean="0"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91380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54F40-AF91-3C4E-BCE9-C196D7C4CE26}" type="slidenum">
              <a:rPr lang="es-ES_tradnl" smtClean="0"/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27620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C94BA-FE21-ED4D-B096-275EA5518F60}" type="slidenum">
              <a:rPr lang="es-ES_tradnl" smtClean="0"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27834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54F40-AF91-3C4E-BCE9-C196D7C4CE26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41146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Enfatizar que la vigilancia de cepas resistentes es la piedra angular para guiar las terapias empíricas y proteger a los pacientes de patógenos sin opción de tratamiento.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Cierre inspirador para consolidar el compromiso del equipo de enfermería con la excelencia clínica y la seguridad del paciente.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44A6665A-70E6-EF3A-93C8-A62F7243B3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9652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73C9D76-463A-D74D-8EC3-5BC98A53DE48}" type="slidenum">
              <a:rPr lang="en-GB" altLang="es-CL" sz="1300" b="0"/>
              <a:pPr eaLnBrk="1" hangingPunct="1"/>
              <a:t>39</a:t>
            </a:fld>
            <a:endParaRPr lang="en-GB" altLang="es-CL" sz="1300" b="0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CE2C792C-5D56-B574-3031-6EC2CA516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488" y="0"/>
            <a:ext cx="29813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78" tIns="48239" rIns="96478" bIns="48239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CL" altLang="es-CL" sz="1800"/>
          </a:p>
        </p:txBody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04391D18-9606-CEFE-976B-5708300C7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0488" y="9513888"/>
            <a:ext cx="29813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4" tIns="46899" rIns="95474" bIns="46899" anchor="b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s-CL" sz="1300">
                <a:latin typeface="Times New Roman" panose="02020603050405020304" pitchFamily="18" charset="0"/>
              </a:rPr>
              <a:t>10</a:t>
            </a:r>
          </a:p>
        </p:txBody>
      </p:sp>
      <p:sp>
        <p:nvSpPr>
          <p:cNvPr id="84997" name="Rectangle 4">
            <a:extLst>
              <a:ext uri="{FF2B5EF4-FFF2-40B4-BE49-F238E27FC236}">
                <a16:creationId xmlns:a16="http://schemas.microsoft.com/office/drawing/2014/main" id="{84CD26A9-8246-D051-C240-8448282D8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13888"/>
            <a:ext cx="29829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78" tIns="48239" rIns="96478" bIns="48239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CL" altLang="es-CL" sz="1800"/>
          </a:p>
        </p:txBody>
      </p:sp>
      <p:sp>
        <p:nvSpPr>
          <p:cNvPr id="84998" name="Rectangle 5">
            <a:extLst>
              <a:ext uri="{FF2B5EF4-FFF2-40B4-BE49-F238E27FC236}">
                <a16:creationId xmlns:a16="http://schemas.microsoft.com/office/drawing/2014/main" id="{F9EF2F82-4F7F-24F1-5B8D-5146A2033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829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78" tIns="48239" rIns="96478" bIns="48239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CL" altLang="es-CL" sz="1800"/>
          </a:p>
        </p:txBody>
      </p:sp>
      <p:sp>
        <p:nvSpPr>
          <p:cNvPr id="84999" name="Rectangle 6">
            <a:extLst>
              <a:ext uri="{FF2B5EF4-FFF2-40B4-BE49-F238E27FC236}">
                <a16:creationId xmlns:a16="http://schemas.microsoft.com/office/drawing/2014/main" id="{4C2FBABC-EAF4-CFD9-DF24-935E34CB64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650" y="757238"/>
            <a:ext cx="6642100" cy="3736975"/>
          </a:xfrm>
          <a:ln w="12700" cap="flat"/>
        </p:spPr>
        <p:txBody>
          <a:bodyPr/>
          <a:lstStyle/>
          <a:p>
            <a:endParaRPr lang="es-ES_tradnl"/>
          </a:p>
        </p:txBody>
      </p:sp>
      <p:sp>
        <p:nvSpPr>
          <p:cNvPr id="85000" name="Rectangle 7">
            <a:extLst>
              <a:ext uri="{FF2B5EF4-FFF2-40B4-BE49-F238E27FC236}">
                <a16:creationId xmlns:a16="http://schemas.microsoft.com/office/drawing/2014/main" id="{730430BF-B591-0E82-13EE-B1194272D8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7575" y="4756150"/>
            <a:ext cx="5046663" cy="45227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74" tIns="46899" rIns="95474" bIns="46899"/>
          <a:lstStyle/>
          <a:p>
            <a:endParaRPr lang="en-US" altLang="es-CL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3931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6255593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" y="0"/>
            <a:ext cx="16255594" cy="9144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12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37869" y="5313"/>
            <a:ext cx="13030352" cy="9144000"/>
            <a:chOff x="1303402" y="3985"/>
            <a:chExt cx="9772765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Freeform: Shape 14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Freeform: Shape 16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AC423ED5-533F-392B-BE40-2B4A539B9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070" y="2514600"/>
            <a:ext cx="12927130" cy="338521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9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Vigilancia</a:t>
            </a:r>
            <a:r>
              <a:rPr lang="en-US" sz="6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IAAS</a:t>
            </a:r>
            <a:r>
              <a:rPr lang="en-US" sz="6900" dirty="0">
                <a:solidFill>
                  <a:schemeClr val="tx2"/>
                </a:solidFill>
              </a:rPr>
              <a:t> </a:t>
            </a:r>
            <a:r>
              <a:rPr lang="en-US" sz="6900" dirty="0" err="1">
                <a:solidFill>
                  <a:schemeClr val="tx2"/>
                </a:solidFill>
              </a:rPr>
              <a:t>en</a:t>
            </a:r>
            <a:r>
              <a:rPr lang="en-US" sz="6900" dirty="0">
                <a:solidFill>
                  <a:schemeClr val="tx2"/>
                </a:solidFill>
              </a:rPr>
              <a:t> </a:t>
            </a:r>
            <a:r>
              <a:rPr lang="en-US" sz="69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esta</a:t>
            </a:r>
            <a:r>
              <a:rPr lang="en-US" sz="6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9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nueva</a:t>
            </a:r>
            <a:r>
              <a:rPr lang="en-US" sz="6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9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década</a:t>
            </a:r>
            <a:r>
              <a:rPr lang="en-US" sz="6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sz="69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recoleccion</a:t>
            </a:r>
            <a:r>
              <a:rPr lang="en-US" sz="6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69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datos</a:t>
            </a:r>
            <a:r>
              <a:rPr lang="en-US" sz="69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a la </a:t>
            </a:r>
            <a:r>
              <a:rPr lang="en-US" sz="69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accion</a:t>
            </a:r>
            <a:endParaRPr lang="en-US" sz="69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62EF162-7598-9AB4-2DBE-CA70BB4C4FC8}"/>
              </a:ext>
            </a:extLst>
          </p:cNvPr>
          <p:cNvSpPr txBox="1"/>
          <p:nvPr/>
        </p:nvSpPr>
        <p:spPr>
          <a:xfrm>
            <a:off x="-482600" y="7838512"/>
            <a:ext cx="7681128" cy="909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Prof. </a:t>
            </a:r>
            <a:r>
              <a:rPr lang="en-US" sz="2400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Enf</a:t>
            </a:r>
            <a:r>
              <a:rPr 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. Pola Brenner F.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Universidad de Valparaiso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US" sz="2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5060565-C758-C529-1275-6F2A6B713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0" y="10755"/>
            <a:ext cx="19939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3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5" name="Rectangle 1946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7" name="Rectangle 19466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12" y="1880109"/>
            <a:ext cx="9144000" cy="5383781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9" name="Rectangle 19468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13" y="1893625"/>
            <a:ext cx="9143999" cy="538378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71" name="Rectangle 19470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023897" y="4784113"/>
            <a:ext cx="3335972" cy="5383788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73" name="Freeform: Shape 19472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668982" y="1292957"/>
            <a:ext cx="5200475" cy="5571944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475" name="Rectangle 19474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27" y="1880105"/>
            <a:ext cx="9144004" cy="53837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C08F042E-99A4-B8B7-C207-E10AC49A9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1970" y="2245008"/>
            <a:ext cx="4153687" cy="3195145"/>
          </a:xfrm>
        </p:spPr>
        <p:txBody>
          <a:bodyPr anchor="b">
            <a:normAutofit/>
          </a:bodyPr>
          <a:lstStyle/>
          <a:p>
            <a:pPr algn="r"/>
            <a:r>
              <a:rPr lang="en-GB" altLang="es-CL" sz="5300">
                <a:solidFill>
                  <a:srgbClr val="FFFFFF"/>
                </a:solidFill>
                <a:latin typeface="+mn-lt"/>
                <a:ea typeface="ＭＳ Ｐゴシック" panose="020B0600070205080204" pitchFamily="34" charset="-128"/>
              </a:rPr>
              <a:t>Tópicos de la presentación</a:t>
            </a:r>
          </a:p>
        </p:txBody>
      </p:sp>
      <p:graphicFrame>
        <p:nvGraphicFramePr>
          <p:cNvPr id="19461" name="Rectangle 3">
            <a:extLst>
              <a:ext uri="{FF2B5EF4-FFF2-40B4-BE49-F238E27FC236}">
                <a16:creationId xmlns:a16="http://schemas.microsoft.com/office/drawing/2014/main" id="{1C31C21C-CD86-0A1D-F875-1B6ED21CC2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6710251"/>
              </p:ext>
            </p:extLst>
          </p:nvPr>
        </p:nvGraphicFramePr>
        <p:xfrm>
          <a:off x="6540069" y="1000586"/>
          <a:ext cx="8889111" cy="7271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343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61" name="Rectangle 23560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563" name="Freeform: Shape 23562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25185" cy="9144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565" name="Freeform: Shape 23564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415303" cy="9144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31C577CA-46FE-02B1-2B4C-195B6DDB57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9056" y="1548384"/>
            <a:ext cx="4803648" cy="6035040"/>
          </a:xfrm>
        </p:spPr>
        <p:txBody>
          <a:bodyPr>
            <a:normAutofit/>
          </a:bodyPr>
          <a:lstStyle/>
          <a:p>
            <a:r>
              <a:rPr lang="es-ES" altLang="es-CL" sz="5300">
                <a:ea typeface="ＭＳ Ｐゴシック" panose="020B0600070205080204" pitchFamily="34" charset="-128"/>
              </a:rPr>
              <a:t>Vigilancia epidemiológica de IAAS</a:t>
            </a:r>
          </a:p>
        </p:txBody>
      </p:sp>
      <p:sp>
        <p:nvSpPr>
          <p:cNvPr id="23567" name="Rectangle 23566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08704"/>
            <a:ext cx="170688" cy="938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3557" name="Rectangle 3">
            <a:extLst>
              <a:ext uri="{FF2B5EF4-FFF2-40B4-BE49-F238E27FC236}">
                <a16:creationId xmlns:a16="http://schemas.microsoft.com/office/drawing/2014/main" id="{345360A1-EBFB-18D3-7958-8B18FD28A3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512596"/>
              </p:ext>
            </p:extLst>
          </p:nvPr>
        </p:nvGraphicFramePr>
        <p:xfrm>
          <a:off x="7073672" y="1143000"/>
          <a:ext cx="8485632" cy="7351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3148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9" name="Rectangle 3584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1" name="Rectangle 3585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6255998" cy="2893374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3" name="Rectangle 3585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777092" y="0"/>
            <a:ext cx="5462948" cy="2894214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5" name="Rectangle 3585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680861" y="-6680057"/>
            <a:ext cx="2894279" cy="16256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2" name="Text Box 2">
            <a:extLst>
              <a:ext uri="{FF2B5EF4-FFF2-40B4-BE49-F238E27FC236}">
                <a16:creationId xmlns:a16="http://schemas.microsoft.com/office/drawing/2014/main" id="{2AB83592-ABA7-0A3B-34EE-96DD452F5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752" y="465153"/>
            <a:ext cx="12957481" cy="210192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s-CL" sz="5300" b="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Atributos</a:t>
            </a:r>
            <a:r>
              <a:rPr lang="en-US" altLang="es-CL" sz="5300" b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un </a:t>
            </a:r>
            <a:r>
              <a:rPr lang="en-US" altLang="es-CL" sz="5300" b="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sistema</a:t>
            </a:r>
            <a:r>
              <a:rPr lang="en-US" altLang="es-CL" sz="5300" b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altLang="es-CL" sz="5300" b="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vigilancia</a:t>
            </a:r>
            <a:endParaRPr lang="en-US" altLang="es-CL" sz="5300" b="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5845" name="Text Box 3">
            <a:extLst>
              <a:ext uri="{FF2B5EF4-FFF2-40B4-BE49-F238E27FC236}">
                <a16:creationId xmlns:a16="http://schemas.microsoft.com/office/drawing/2014/main" id="{E504908F-1715-44E2-8629-65731AFA59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0820539"/>
              </p:ext>
            </p:extLst>
          </p:nvPr>
        </p:nvGraphicFramePr>
        <p:xfrm>
          <a:off x="858741" y="3487972"/>
          <a:ext cx="14570439" cy="4919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16498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3A025-54E4-9586-9685-83F815B3D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BADB81-00E4-F076-7980-1D996D5F7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056" y="1548384"/>
            <a:ext cx="4803648" cy="6035040"/>
          </a:xfrm>
        </p:spPr>
        <p:txBody>
          <a:bodyPr>
            <a:normAutofit/>
          </a:bodyPr>
          <a:lstStyle/>
          <a:p>
            <a:r>
              <a:rPr lang="es-ES_tradnl" sz="5300"/>
              <a:t>Como se evaluan actualmente los Programas de PCI?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C35EACF6-E81D-17B2-DA7C-D8EB664139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071360" y="902208"/>
          <a:ext cx="8485632" cy="7351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070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E0A482-AB0F-63E0-4729-AF6B81050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95109" cy="9144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642969" cy="9144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F9A6932-4A0B-A769-1731-A4A24CDED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896" y="1883318"/>
            <a:ext cx="3828126" cy="28361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Como se evalúan actualmente los Programas de PCI?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0CB5E8-C021-D830-00C1-97AD922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6800" y="1143000"/>
            <a:ext cx="4686630" cy="6558777"/>
          </a:xfrm>
        </p:spPr>
        <p:txBody>
          <a:bodyPr vert="horz" lIns="91440" tIns="45720" rIns="91440" bIns="45720" rtlCol="0">
            <a:noAutofit/>
          </a:bodyPr>
          <a:lstStyle/>
          <a:p>
            <a:pPr marL="114300" indent="0">
              <a:lnSpc>
                <a:spcPct val="90000"/>
              </a:lnSpc>
              <a:buNone/>
            </a:pPr>
            <a:r>
              <a:rPr lang="en-US" sz="3600" b="1" dirty="0" err="1"/>
              <a:t>Indicadores</a:t>
            </a:r>
            <a:r>
              <a:rPr lang="en-US" sz="3600" b="1" dirty="0"/>
              <a:t> de </a:t>
            </a:r>
            <a:r>
              <a:rPr lang="en-US" sz="3600" b="1" dirty="0" err="1"/>
              <a:t>proceso</a:t>
            </a:r>
            <a:endParaRPr lang="en-US" sz="3600" b="1" dirty="0"/>
          </a:p>
          <a:p>
            <a:pPr indent="-228600">
              <a:lnSpc>
                <a:spcPct val="90000"/>
              </a:lnSpc>
            </a:pPr>
            <a:r>
              <a:rPr lang="en-US" sz="3600" dirty="0" err="1"/>
              <a:t>Adherencia</a:t>
            </a:r>
            <a:r>
              <a:rPr lang="en-US" sz="3600" dirty="0"/>
              <a:t> a </a:t>
            </a:r>
            <a:r>
              <a:rPr lang="en-US" sz="3600" dirty="0" err="1"/>
              <a:t>higiene</a:t>
            </a:r>
            <a:r>
              <a:rPr lang="en-US" sz="3600" dirty="0"/>
              <a:t> de manos. </a:t>
            </a:r>
          </a:p>
          <a:p>
            <a:pPr indent="-228600">
              <a:lnSpc>
                <a:spcPct val="90000"/>
              </a:lnSpc>
            </a:pPr>
            <a:r>
              <a:rPr lang="en-US" sz="3600" dirty="0" err="1"/>
              <a:t>Cumplimiento</a:t>
            </a:r>
            <a:r>
              <a:rPr lang="en-US" sz="3600" dirty="0"/>
              <a:t> de </a:t>
            </a:r>
            <a:r>
              <a:rPr lang="en-US" sz="3600" dirty="0" err="1"/>
              <a:t>precauciones</a:t>
            </a:r>
            <a:r>
              <a:rPr lang="en-US" sz="3600" dirty="0"/>
              <a:t> </a:t>
            </a:r>
            <a:r>
              <a:rPr lang="en-US" sz="3600" dirty="0" err="1"/>
              <a:t>estándar</a:t>
            </a:r>
            <a:r>
              <a:rPr lang="en-US" sz="3600" dirty="0"/>
              <a:t> y </a:t>
            </a:r>
            <a:r>
              <a:rPr lang="en-US" sz="3600" dirty="0" err="1"/>
              <a:t>asilamiento</a:t>
            </a:r>
            <a:r>
              <a:rPr lang="en-US" sz="3600" dirty="0"/>
              <a:t>. </a:t>
            </a:r>
          </a:p>
          <a:p>
            <a:pPr indent="-228600">
              <a:lnSpc>
                <a:spcPct val="90000"/>
              </a:lnSpc>
            </a:pPr>
            <a:r>
              <a:rPr lang="en-US" sz="3600" dirty="0"/>
              <a:t>Uso </a:t>
            </a:r>
            <a:r>
              <a:rPr lang="en-US" sz="3600" dirty="0" err="1"/>
              <a:t>correcto</a:t>
            </a:r>
            <a:r>
              <a:rPr lang="en-US" sz="3600" dirty="0"/>
              <a:t> de </a:t>
            </a:r>
            <a:r>
              <a:rPr lang="en-US" sz="3600" dirty="0" err="1"/>
              <a:t>dispositivos</a:t>
            </a:r>
            <a:r>
              <a:rPr lang="en-US" sz="3600" dirty="0"/>
              <a:t> </a:t>
            </a:r>
            <a:r>
              <a:rPr lang="en-US" sz="3600" dirty="0" err="1"/>
              <a:t>invasivos</a:t>
            </a:r>
            <a:r>
              <a:rPr lang="en-US" sz="3600" dirty="0"/>
              <a:t>. </a:t>
            </a:r>
          </a:p>
          <a:p>
            <a:pPr indent="-228600">
              <a:lnSpc>
                <a:spcPct val="90000"/>
              </a:lnSpc>
            </a:pPr>
            <a:r>
              <a:rPr lang="en-US" sz="3600" dirty="0" err="1"/>
              <a:t>Limpieza</a:t>
            </a:r>
            <a:r>
              <a:rPr lang="en-US" sz="3600" dirty="0"/>
              <a:t> </a:t>
            </a:r>
            <a:r>
              <a:rPr lang="en-US" sz="3600" dirty="0" err="1"/>
              <a:t>ambiental</a:t>
            </a:r>
            <a:r>
              <a:rPr lang="en-US" sz="3600" dirty="0"/>
              <a:t>.</a:t>
            </a:r>
          </a:p>
          <a:p>
            <a:pPr indent="-228600">
              <a:lnSpc>
                <a:spcPct val="90000"/>
              </a:lnSpc>
            </a:pPr>
            <a:r>
              <a:rPr lang="en-US" sz="3600" dirty="0"/>
              <a:t>Uso </a:t>
            </a:r>
            <a:r>
              <a:rPr lang="en-US" sz="3600" dirty="0" err="1"/>
              <a:t>correcto</a:t>
            </a:r>
            <a:r>
              <a:rPr lang="en-US" sz="3600" dirty="0"/>
              <a:t> de EPP. </a:t>
            </a:r>
          </a:p>
          <a:p>
            <a:pPr indent="-228600">
              <a:lnSpc>
                <a:spcPct val="90000"/>
              </a:lnSpc>
            </a:pPr>
            <a:r>
              <a:rPr lang="en-US" sz="3600" dirty="0"/>
              <a:t>Bundles. </a:t>
            </a:r>
          </a:p>
          <a:p>
            <a:pPr indent="-228600">
              <a:lnSpc>
                <a:spcPct val="90000"/>
              </a:lnSpc>
            </a:pPr>
            <a:r>
              <a:rPr lang="en-US" sz="3600" dirty="0" err="1"/>
              <a:t>Capacitación</a:t>
            </a:r>
            <a:r>
              <a:rPr lang="en-US" sz="3600" dirty="0"/>
              <a:t> del personal. </a:t>
            </a:r>
          </a:p>
          <a:p>
            <a:pPr indent="-228600">
              <a:lnSpc>
                <a:spcPct val="90000"/>
              </a:lnSpc>
            </a:pPr>
            <a:endParaRPr lang="en-US" sz="3600" dirty="0"/>
          </a:p>
          <a:p>
            <a:pPr indent="-228600">
              <a:lnSpc>
                <a:spcPct val="90000"/>
              </a:lnSpc>
            </a:pPr>
            <a:endParaRPr lang="en-US" sz="3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4968DB3-AA45-DB0A-7B9B-2482CDE35D14}"/>
              </a:ext>
            </a:extLst>
          </p:cNvPr>
          <p:cNvSpPr txBox="1"/>
          <p:nvPr/>
        </p:nvSpPr>
        <p:spPr>
          <a:xfrm>
            <a:off x="11268805" y="1883318"/>
            <a:ext cx="3901440" cy="5818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Son </a:t>
            </a:r>
            <a:r>
              <a:rPr lang="en-US" sz="3600" dirty="0" err="1"/>
              <a:t>los</a:t>
            </a:r>
            <a:r>
              <a:rPr lang="en-US" sz="3600" dirty="0"/>
              <a:t> </a:t>
            </a:r>
            <a:r>
              <a:rPr lang="en-US" sz="3600" dirty="0" err="1"/>
              <a:t>indicadores</a:t>
            </a:r>
            <a:r>
              <a:rPr lang="en-US" sz="3600" dirty="0"/>
              <a:t> </a:t>
            </a:r>
            <a:r>
              <a:rPr lang="en-US" sz="3600" dirty="0" err="1"/>
              <a:t>más</a:t>
            </a:r>
            <a:r>
              <a:rPr lang="en-US" sz="3600" dirty="0"/>
              <a:t> </a:t>
            </a:r>
            <a:r>
              <a:rPr lang="en-US" sz="3600" dirty="0" err="1"/>
              <a:t>sensibles</a:t>
            </a:r>
            <a:r>
              <a:rPr lang="en-US" sz="3600" dirty="0"/>
              <a:t> para </a:t>
            </a:r>
            <a:r>
              <a:rPr lang="en-US" sz="3600" dirty="0" err="1"/>
              <a:t>detectar</a:t>
            </a:r>
            <a:r>
              <a:rPr lang="en-US" sz="3600" dirty="0"/>
              <a:t> </a:t>
            </a:r>
            <a:r>
              <a:rPr lang="en-US" sz="3600" dirty="0" err="1"/>
              <a:t>oportunidades</a:t>
            </a:r>
            <a:r>
              <a:rPr lang="en-US" sz="3600" dirty="0"/>
              <a:t> de </a:t>
            </a:r>
            <a:r>
              <a:rPr lang="en-US" sz="3600" dirty="0" err="1"/>
              <a:t>mejora</a:t>
            </a:r>
            <a:r>
              <a:rPr lang="en-US" sz="36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87126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7" name="Rectangle 37896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9" name="Freeform: Shape 37898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6956031" cy="5326369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957A670E-B528-96C9-D881-62BD8E508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7600" y="898360"/>
            <a:ext cx="4293772" cy="2702969"/>
          </a:xfrm>
        </p:spPr>
        <p:txBody>
          <a:bodyPr vert="horz" lIns="120651" tIns="59267" rIns="120651" bIns="59267" rtlCol="0" anchor="t">
            <a:normAutofit/>
          </a:bodyPr>
          <a:lstStyle/>
          <a:p>
            <a:pPr>
              <a:lnSpc>
                <a:spcPct val="90000"/>
              </a:lnSpc>
              <a:buClr>
                <a:srgbClr val="FC0128"/>
              </a:buClr>
              <a:buSzPct val="75000"/>
              <a:buFont typeface="Monotype Sorts" pitchFamily="2" charset="2"/>
              <a:buNone/>
            </a:pPr>
            <a:r>
              <a:rPr lang="es-ES_tradnl" altLang="es-CL" sz="4500">
                <a:solidFill>
                  <a:srgbClr val="FFFFFF"/>
                </a:solidFill>
                <a:ea typeface="ＭＳ Ｐゴシック" panose="020B0600070205080204" pitchFamily="34" charset="-128"/>
              </a:rPr>
              <a:t>Controversia en la vigilancia de ISQ</a:t>
            </a:r>
          </a:p>
        </p:txBody>
      </p:sp>
      <p:graphicFrame>
        <p:nvGraphicFramePr>
          <p:cNvPr id="37893" name="Rectangle 3">
            <a:extLst>
              <a:ext uri="{FF2B5EF4-FFF2-40B4-BE49-F238E27FC236}">
                <a16:creationId xmlns:a16="http://schemas.microsoft.com/office/drawing/2014/main" id="{50F07DCF-7E87-1305-DDBC-3A38757734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930851"/>
              </p:ext>
            </p:extLst>
          </p:nvPr>
        </p:nvGraphicFramePr>
        <p:xfrm>
          <a:off x="7390229" y="722141"/>
          <a:ext cx="7748171" cy="7570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68544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21" name="Rectangle 3892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030EB31C-F81B-C44A-BE90-936DCB43B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6666" y="854430"/>
            <a:ext cx="4558212" cy="7444198"/>
          </a:xfrm>
        </p:spPr>
        <p:txBody>
          <a:bodyPr vert="horz" lIns="120651" tIns="59267" rIns="120651" bIns="59267" rtlCol="0" anchor="ctr">
            <a:normAutofit/>
          </a:bodyPr>
          <a:lstStyle/>
          <a:p>
            <a:pPr>
              <a:buClr>
                <a:srgbClr val="E5405D"/>
              </a:buClr>
              <a:buFont typeface="Wingdings" pitchFamily="2" charset="2"/>
              <a:buNone/>
            </a:pPr>
            <a:r>
              <a:rPr lang="es-ES" altLang="es-CL" sz="4500">
                <a:ea typeface="ＭＳ Ｐゴシック" panose="020B0600070205080204" pitchFamily="34" charset="-128"/>
              </a:rPr>
              <a:t>Consideraciones con estratificación por riesgo</a:t>
            </a:r>
          </a:p>
        </p:txBody>
      </p:sp>
      <p:sp>
        <p:nvSpPr>
          <p:cNvPr id="3892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933" y="4616959"/>
            <a:ext cx="7213600" cy="24384"/>
          </a:xfrm>
          <a:custGeom>
            <a:avLst/>
            <a:gdLst>
              <a:gd name="csX0" fmla="*/ 0 w 7213600"/>
              <a:gd name="csY0" fmla="*/ 0 h 24384"/>
              <a:gd name="csX1" fmla="*/ 439374 w 7213600"/>
              <a:gd name="csY1" fmla="*/ 0 h 24384"/>
              <a:gd name="csX2" fmla="*/ 1239428 w 7213600"/>
              <a:gd name="csY2" fmla="*/ 0 h 24384"/>
              <a:gd name="csX3" fmla="*/ 1967345 w 7213600"/>
              <a:gd name="csY3" fmla="*/ 0 h 24384"/>
              <a:gd name="csX4" fmla="*/ 2406719 w 7213600"/>
              <a:gd name="csY4" fmla="*/ 0 h 24384"/>
              <a:gd name="csX5" fmla="*/ 2990365 w 7213600"/>
              <a:gd name="csY5" fmla="*/ 0 h 24384"/>
              <a:gd name="csX6" fmla="*/ 3790419 w 7213600"/>
              <a:gd name="csY6" fmla="*/ 0 h 24384"/>
              <a:gd name="csX7" fmla="*/ 4446201 w 7213600"/>
              <a:gd name="csY7" fmla="*/ 0 h 24384"/>
              <a:gd name="csX8" fmla="*/ 5174119 w 7213600"/>
              <a:gd name="csY8" fmla="*/ 0 h 24384"/>
              <a:gd name="csX9" fmla="*/ 5757764 w 7213600"/>
              <a:gd name="csY9" fmla="*/ 0 h 24384"/>
              <a:gd name="csX10" fmla="*/ 6413546 w 7213600"/>
              <a:gd name="csY10" fmla="*/ 0 h 24384"/>
              <a:gd name="csX11" fmla="*/ 7213600 w 7213600"/>
              <a:gd name="csY11" fmla="*/ 0 h 24384"/>
              <a:gd name="csX12" fmla="*/ 7213600 w 7213600"/>
              <a:gd name="csY12" fmla="*/ 24384 h 24384"/>
              <a:gd name="csX13" fmla="*/ 6774226 w 7213600"/>
              <a:gd name="csY13" fmla="*/ 24384 h 24384"/>
              <a:gd name="csX14" fmla="*/ 6334852 w 7213600"/>
              <a:gd name="csY14" fmla="*/ 24384 h 24384"/>
              <a:gd name="csX15" fmla="*/ 5606935 w 7213600"/>
              <a:gd name="csY15" fmla="*/ 24384 h 24384"/>
              <a:gd name="csX16" fmla="*/ 5167561 w 7213600"/>
              <a:gd name="csY16" fmla="*/ 24384 h 24384"/>
              <a:gd name="csX17" fmla="*/ 4511779 w 7213600"/>
              <a:gd name="csY17" fmla="*/ 24384 h 24384"/>
              <a:gd name="csX18" fmla="*/ 4000269 w 7213600"/>
              <a:gd name="csY18" fmla="*/ 24384 h 24384"/>
              <a:gd name="csX19" fmla="*/ 3344487 w 7213600"/>
              <a:gd name="csY19" fmla="*/ 24384 h 24384"/>
              <a:gd name="csX20" fmla="*/ 2688705 w 7213600"/>
              <a:gd name="csY20" fmla="*/ 24384 h 24384"/>
              <a:gd name="csX21" fmla="*/ 2032924 w 7213600"/>
              <a:gd name="csY21" fmla="*/ 24384 h 24384"/>
              <a:gd name="csX22" fmla="*/ 1377142 w 7213600"/>
              <a:gd name="csY22" fmla="*/ 24384 h 24384"/>
              <a:gd name="csX23" fmla="*/ 793496 w 7213600"/>
              <a:gd name="csY23" fmla="*/ 24384 h 24384"/>
              <a:gd name="csX24" fmla="*/ 0 w 7213600"/>
              <a:gd name="csY24" fmla="*/ 24384 h 24384"/>
              <a:gd name="csX25" fmla="*/ 0 w 7213600"/>
              <a:gd name="csY25" fmla="*/ 0 h 24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7213600" h="24384" fill="none" extrusionOk="0">
                <a:moveTo>
                  <a:pt x="0" y="0"/>
                </a:moveTo>
                <a:cubicBezTo>
                  <a:pt x="142650" y="19665"/>
                  <a:pt x="288785" y="-17468"/>
                  <a:pt x="439374" y="0"/>
                </a:cubicBezTo>
                <a:cubicBezTo>
                  <a:pt x="589963" y="17468"/>
                  <a:pt x="963294" y="12082"/>
                  <a:pt x="1239428" y="0"/>
                </a:cubicBezTo>
                <a:cubicBezTo>
                  <a:pt x="1515562" y="-12082"/>
                  <a:pt x="1682208" y="-7445"/>
                  <a:pt x="1967345" y="0"/>
                </a:cubicBezTo>
                <a:cubicBezTo>
                  <a:pt x="2252482" y="7445"/>
                  <a:pt x="2190439" y="339"/>
                  <a:pt x="2406719" y="0"/>
                </a:cubicBezTo>
                <a:cubicBezTo>
                  <a:pt x="2622999" y="-339"/>
                  <a:pt x="2850770" y="25122"/>
                  <a:pt x="2990365" y="0"/>
                </a:cubicBezTo>
                <a:cubicBezTo>
                  <a:pt x="3129960" y="-25122"/>
                  <a:pt x="3420793" y="33059"/>
                  <a:pt x="3790419" y="0"/>
                </a:cubicBezTo>
                <a:cubicBezTo>
                  <a:pt x="4160045" y="-33059"/>
                  <a:pt x="4296550" y="10653"/>
                  <a:pt x="4446201" y="0"/>
                </a:cubicBezTo>
                <a:cubicBezTo>
                  <a:pt x="4595852" y="-10653"/>
                  <a:pt x="4933833" y="10060"/>
                  <a:pt x="5174119" y="0"/>
                </a:cubicBezTo>
                <a:cubicBezTo>
                  <a:pt x="5414405" y="-10060"/>
                  <a:pt x="5529674" y="-5696"/>
                  <a:pt x="5757764" y="0"/>
                </a:cubicBezTo>
                <a:cubicBezTo>
                  <a:pt x="5985854" y="5696"/>
                  <a:pt x="6109661" y="-8544"/>
                  <a:pt x="6413546" y="0"/>
                </a:cubicBezTo>
                <a:cubicBezTo>
                  <a:pt x="6717431" y="8544"/>
                  <a:pt x="6819236" y="25462"/>
                  <a:pt x="7213600" y="0"/>
                </a:cubicBezTo>
                <a:cubicBezTo>
                  <a:pt x="7213907" y="9984"/>
                  <a:pt x="7213855" y="15429"/>
                  <a:pt x="7213600" y="24384"/>
                </a:cubicBezTo>
                <a:cubicBezTo>
                  <a:pt x="7080888" y="8089"/>
                  <a:pt x="6938040" y="36981"/>
                  <a:pt x="6774226" y="24384"/>
                </a:cubicBezTo>
                <a:cubicBezTo>
                  <a:pt x="6610412" y="11787"/>
                  <a:pt x="6551883" y="45335"/>
                  <a:pt x="6334852" y="24384"/>
                </a:cubicBezTo>
                <a:cubicBezTo>
                  <a:pt x="6117821" y="3433"/>
                  <a:pt x="5950137" y="4683"/>
                  <a:pt x="5606935" y="24384"/>
                </a:cubicBezTo>
                <a:cubicBezTo>
                  <a:pt x="5263733" y="44085"/>
                  <a:pt x="5339570" y="21540"/>
                  <a:pt x="5167561" y="24384"/>
                </a:cubicBezTo>
                <a:cubicBezTo>
                  <a:pt x="4995552" y="27228"/>
                  <a:pt x="4721319" y="53033"/>
                  <a:pt x="4511779" y="24384"/>
                </a:cubicBezTo>
                <a:cubicBezTo>
                  <a:pt x="4302239" y="-4265"/>
                  <a:pt x="4202655" y="45918"/>
                  <a:pt x="4000269" y="24384"/>
                </a:cubicBezTo>
                <a:cubicBezTo>
                  <a:pt x="3797883" y="2851"/>
                  <a:pt x="3588369" y="17264"/>
                  <a:pt x="3344487" y="24384"/>
                </a:cubicBezTo>
                <a:cubicBezTo>
                  <a:pt x="3100605" y="31504"/>
                  <a:pt x="2913780" y="55600"/>
                  <a:pt x="2688705" y="24384"/>
                </a:cubicBezTo>
                <a:cubicBezTo>
                  <a:pt x="2463630" y="-6832"/>
                  <a:pt x="2196681" y="3892"/>
                  <a:pt x="2032924" y="24384"/>
                </a:cubicBezTo>
                <a:cubicBezTo>
                  <a:pt x="1869167" y="44876"/>
                  <a:pt x="1515631" y="30796"/>
                  <a:pt x="1377142" y="24384"/>
                </a:cubicBezTo>
                <a:cubicBezTo>
                  <a:pt x="1238653" y="17972"/>
                  <a:pt x="963766" y="19561"/>
                  <a:pt x="793496" y="24384"/>
                </a:cubicBezTo>
                <a:cubicBezTo>
                  <a:pt x="623226" y="29207"/>
                  <a:pt x="354786" y="-13046"/>
                  <a:pt x="0" y="24384"/>
                </a:cubicBezTo>
                <a:cubicBezTo>
                  <a:pt x="-4" y="17833"/>
                  <a:pt x="1186" y="10552"/>
                  <a:pt x="0" y="0"/>
                </a:cubicBezTo>
                <a:close/>
              </a:path>
              <a:path w="7213600" h="24384" stroke="0" extrusionOk="0">
                <a:moveTo>
                  <a:pt x="0" y="0"/>
                </a:moveTo>
                <a:cubicBezTo>
                  <a:pt x="139829" y="-2230"/>
                  <a:pt x="411693" y="-9343"/>
                  <a:pt x="583646" y="0"/>
                </a:cubicBezTo>
                <a:cubicBezTo>
                  <a:pt x="755599" y="9343"/>
                  <a:pt x="846940" y="-20493"/>
                  <a:pt x="1023020" y="0"/>
                </a:cubicBezTo>
                <a:cubicBezTo>
                  <a:pt x="1199100" y="20493"/>
                  <a:pt x="1550675" y="-24482"/>
                  <a:pt x="1823073" y="0"/>
                </a:cubicBezTo>
                <a:cubicBezTo>
                  <a:pt x="2095471" y="24482"/>
                  <a:pt x="2195632" y="-20091"/>
                  <a:pt x="2406719" y="0"/>
                </a:cubicBezTo>
                <a:cubicBezTo>
                  <a:pt x="2617806" y="20091"/>
                  <a:pt x="2748094" y="26418"/>
                  <a:pt x="2990365" y="0"/>
                </a:cubicBezTo>
                <a:cubicBezTo>
                  <a:pt x="3232636" y="-26418"/>
                  <a:pt x="3433223" y="37597"/>
                  <a:pt x="3790419" y="0"/>
                </a:cubicBezTo>
                <a:cubicBezTo>
                  <a:pt x="4147615" y="-37597"/>
                  <a:pt x="4118911" y="-19254"/>
                  <a:pt x="4301929" y="0"/>
                </a:cubicBezTo>
                <a:cubicBezTo>
                  <a:pt x="4484947" y="19254"/>
                  <a:pt x="4714410" y="35717"/>
                  <a:pt x="5101983" y="0"/>
                </a:cubicBezTo>
                <a:cubicBezTo>
                  <a:pt x="5489556" y="-35717"/>
                  <a:pt x="5514926" y="23673"/>
                  <a:pt x="5902036" y="0"/>
                </a:cubicBezTo>
                <a:cubicBezTo>
                  <a:pt x="6289146" y="-23673"/>
                  <a:pt x="6289947" y="10200"/>
                  <a:pt x="6557818" y="0"/>
                </a:cubicBezTo>
                <a:cubicBezTo>
                  <a:pt x="6825689" y="-10200"/>
                  <a:pt x="7066990" y="-4330"/>
                  <a:pt x="7213600" y="0"/>
                </a:cubicBezTo>
                <a:cubicBezTo>
                  <a:pt x="7213916" y="7163"/>
                  <a:pt x="7213226" y="17065"/>
                  <a:pt x="7213600" y="24384"/>
                </a:cubicBezTo>
                <a:cubicBezTo>
                  <a:pt x="7111815" y="29146"/>
                  <a:pt x="6912919" y="26628"/>
                  <a:pt x="6774226" y="24384"/>
                </a:cubicBezTo>
                <a:cubicBezTo>
                  <a:pt x="6635533" y="22140"/>
                  <a:pt x="6229922" y="-606"/>
                  <a:pt x="5974172" y="24384"/>
                </a:cubicBezTo>
                <a:cubicBezTo>
                  <a:pt x="5718422" y="49374"/>
                  <a:pt x="5682164" y="21823"/>
                  <a:pt x="5462663" y="24384"/>
                </a:cubicBezTo>
                <a:cubicBezTo>
                  <a:pt x="5243162" y="26945"/>
                  <a:pt x="5059431" y="19559"/>
                  <a:pt x="4806881" y="24384"/>
                </a:cubicBezTo>
                <a:cubicBezTo>
                  <a:pt x="4554331" y="29209"/>
                  <a:pt x="4404274" y="28521"/>
                  <a:pt x="4006827" y="24384"/>
                </a:cubicBezTo>
                <a:cubicBezTo>
                  <a:pt x="3609380" y="20247"/>
                  <a:pt x="3619768" y="21898"/>
                  <a:pt x="3351045" y="24384"/>
                </a:cubicBezTo>
                <a:cubicBezTo>
                  <a:pt x="3082322" y="26870"/>
                  <a:pt x="3108959" y="36562"/>
                  <a:pt x="2911671" y="24384"/>
                </a:cubicBezTo>
                <a:cubicBezTo>
                  <a:pt x="2714383" y="12206"/>
                  <a:pt x="2545105" y="36495"/>
                  <a:pt x="2400161" y="24384"/>
                </a:cubicBezTo>
                <a:cubicBezTo>
                  <a:pt x="2255217" y="12274"/>
                  <a:pt x="1939240" y="51223"/>
                  <a:pt x="1600108" y="24384"/>
                </a:cubicBezTo>
                <a:cubicBezTo>
                  <a:pt x="1260976" y="-2455"/>
                  <a:pt x="1185858" y="-1292"/>
                  <a:pt x="944326" y="24384"/>
                </a:cubicBezTo>
                <a:cubicBezTo>
                  <a:pt x="702794" y="50060"/>
                  <a:pt x="320317" y="55910"/>
                  <a:pt x="0" y="24384"/>
                </a:cubicBezTo>
                <a:cubicBezTo>
                  <a:pt x="-406" y="16624"/>
                  <a:pt x="-755" y="1129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917" name="Rectangle 3">
            <a:extLst>
              <a:ext uri="{FF2B5EF4-FFF2-40B4-BE49-F238E27FC236}">
                <a16:creationId xmlns:a16="http://schemas.microsoft.com/office/drawing/2014/main" id="{16F87C13-5A63-776C-F098-EE0D93232A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5543658"/>
              </p:ext>
            </p:extLst>
          </p:nvPr>
        </p:nvGraphicFramePr>
        <p:xfrm>
          <a:off x="6197357" y="854429"/>
          <a:ext cx="9200683" cy="7381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77297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4536" name="Rectangle 53453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538" name="Rectangle 53453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90052" y="1890051"/>
            <a:ext cx="9167757" cy="5387659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540" name="Rectangle 53453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11327" y="3547297"/>
            <a:ext cx="5807459" cy="5384804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542" name="Rectangle 53454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574509" y="2184113"/>
            <a:ext cx="9143429" cy="47752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544" name="Freeform: Shape 53454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996473" y="1601749"/>
            <a:ext cx="6411069" cy="5451555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CE95A3ED-0E2C-82CD-81D4-132453158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054" y="3689474"/>
            <a:ext cx="3841104" cy="40958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rm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s-CL" sz="5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Tasas de ISQ NHSN</a:t>
            </a:r>
          </a:p>
        </p:txBody>
      </p:sp>
      <p:sp>
        <p:nvSpPr>
          <p:cNvPr id="534531" name="Rectangle 3">
            <a:extLst>
              <a:ext uri="{FF2B5EF4-FFF2-40B4-BE49-F238E27FC236}">
                <a16:creationId xmlns:a16="http://schemas.microsoft.com/office/drawing/2014/main" id="{3093576A-2C06-9F82-4626-BC0C1D1C7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056" y="1075765"/>
            <a:ext cx="3892984" cy="19921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s-CL" sz="2700" i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Am J Infect Control 2009;37:783-805 </a:t>
            </a:r>
            <a:endParaRPr lang="en-US" altLang="es-CL" sz="2700" i="1" kern="12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57348" name="Imagen 5" descr="Captura de pantalla 2013-11-06 a la(s) 15.22.24.png">
            <a:extLst>
              <a:ext uri="{FF2B5EF4-FFF2-40B4-BE49-F238E27FC236}">
                <a16:creationId xmlns:a16="http://schemas.microsoft.com/office/drawing/2014/main" id="{1266DFCE-2342-CDB6-37A5-3206CEECA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3237" y="1392672"/>
            <a:ext cx="9634331" cy="635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73756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425" name="Rectangle 6042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27" name="Rectangle 60426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12" y="1880109"/>
            <a:ext cx="9144000" cy="5383781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29" name="Rectangle 60428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13" y="1893625"/>
            <a:ext cx="9143999" cy="538378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31" name="Rectangle 60430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023897" y="4784113"/>
            <a:ext cx="3335972" cy="5383788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33" name="Freeform: Shape 60432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668982" y="1292957"/>
            <a:ext cx="5200475" cy="5571944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435" name="Rectangle 60434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27" y="1880105"/>
            <a:ext cx="9144004" cy="53837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199A7576-9E05-7815-193A-6647514BFB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1970" y="2245008"/>
            <a:ext cx="4153687" cy="3195145"/>
          </a:xfrm>
        </p:spPr>
        <p:txBody>
          <a:bodyPr vert="horz" lIns="120651" tIns="59267" rIns="120651" bIns="59267" rtlCol="0" anchor="b">
            <a:normAutofit/>
          </a:bodyPr>
          <a:lstStyle/>
          <a:p>
            <a:pPr algn="r">
              <a:lnSpc>
                <a:spcPct val="90000"/>
              </a:lnSpc>
              <a:buClr>
                <a:srgbClr val="E5405D"/>
              </a:buClr>
              <a:buFont typeface="Wingdings" pitchFamily="2" charset="2"/>
              <a:buNone/>
            </a:pPr>
            <a:r>
              <a:rPr lang="es-ES" altLang="es-CL" sz="4100">
                <a:solidFill>
                  <a:srgbClr val="FFFFFF"/>
                </a:solidFill>
                <a:ea typeface="ＭＳ Ｐゴシック" panose="020B0600070205080204" pitchFamily="34" charset="-128"/>
              </a:rPr>
              <a:t>Consideraciones estratificación por riesgo modelo NHSN</a:t>
            </a:r>
          </a:p>
        </p:txBody>
      </p:sp>
      <p:graphicFrame>
        <p:nvGraphicFramePr>
          <p:cNvPr id="60421" name="Rectangle 3">
            <a:extLst>
              <a:ext uri="{FF2B5EF4-FFF2-40B4-BE49-F238E27FC236}">
                <a16:creationId xmlns:a16="http://schemas.microsoft.com/office/drawing/2014/main" id="{D1FEF999-0B34-DED0-5A64-7D73B8E779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2779964"/>
              </p:ext>
            </p:extLst>
          </p:nvPr>
        </p:nvGraphicFramePr>
        <p:xfrm>
          <a:off x="6540069" y="1000586"/>
          <a:ext cx="8889111" cy="7271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98336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785" name="Rectangle 7578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87" name="Rectangle 75786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12" y="1880109"/>
            <a:ext cx="9144000" cy="5383781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89" name="Rectangle 75788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13" y="1893625"/>
            <a:ext cx="9143999" cy="538378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91" name="Rectangle 75790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023897" y="4784113"/>
            <a:ext cx="3335972" cy="5383788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93" name="Freeform: Shape 75792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668982" y="1292957"/>
            <a:ext cx="5200475" cy="5571944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795" name="Rectangle 75794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27" y="1880105"/>
            <a:ext cx="9144004" cy="53837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F665C2A0-90AD-113E-8AAF-E55F4CD03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1970" y="2245008"/>
            <a:ext cx="4153687" cy="3195145"/>
          </a:xfrm>
        </p:spPr>
        <p:txBody>
          <a:bodyPr vert="horz" lIns="120651" tIns="59267" rIns="120651" bIns="59267" rtlCol="0" anchor="b">
            <a:normAutofit/>
          </a:bodyPr>
          <a:lstStyle/>
          <a:p>
            <a:pPr algn="r">
              <a:buClr>
                <a:srgbClr val="E5405D"/>
              </a:buClr>
              <a:buFont typeface="Wingdings" pitchFamily="2" charset="2"/>
              <a:buNone/>
            </a:pPr>
            <a:r>
              <a:rPr lang="es-ES" altLang="es-CL" sz="5300">
                <a:solidFill>
                  <a:srgbClr val="FFFFFF"/>
                </a:solidFill>
                <a:ea typeface="ＭＳ Ｐゴシック" panose="020B0600070205080204" pitchFamily="34" charset="-128"/>
              </a:rPr>
              <a:t>Tasas por cirujano</a:t>
            </a:r>
          </a:p>
        </p:txBody>
      </p:sp>
      <p:graphicFrame>
        <p:nvGraphicFramePr>
          <p:cNvPr id="75781" name="Rectangle 3">
            <a:extLst>
              <a:ext uri="{FF2B5EF4-FFF2-40B4-BE49-F238E27FC236}">
                <a16:creationId xmlns:a16="http://schemas.microsoft.com/office/drawing/2014/main" id="{2A13AFCB-B1C8-4380-791B-DFA3EB1606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5598756"/>
              </p:ext>
            </p:extLst>
          </p:nvPr>
        </p:nvGraphicFramePr>
        <p:xfrm>
          <a:off x="6540069" y="1000586"/>
          <a:ext cx="8889111" cy="7271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285807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08F59-68E0-175E-2A3C-0BC1542B3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37B59-F2C1-9317-2481-7CE36F148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056" y="1548384"/>
            <a:ext cx="4803648" cy="6035040"/>
          </a:xfrm>
        </p:spPr>
        <p:txBody>
          <a:bodyPr>
            <a:normAutofit/>
          </a:bodyPr>
          <a:lstStyle/>
          <a:p>
            <a:r>
              <a:rPr lang="es-CL" sz="5300" dirty="0"/>
              <a:t>El problema</a:t>
            </a:r>
            <a:br>
              <a:rPr lang="es-CL" sz="5300" dirty="0"/>
            </a:br>
            <a:r>
              <a:rPr lang="es-CL" sz="5300" dirty="0"/>
              <a:t>con cirugías trazadoras</a:t>
            </a:r>
            <a:endParaRPr lang="es-ES_tradnl" sz="5300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80B2716-DB4B-DCB9-BAB6-B5F983DE96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071360" y="902208"/>
          <a:ext cx="8485632" cy="7351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6200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3781"/>
          <a:stretch>
            <a:fillRect/>
          </a:stretch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07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361" y="487681"/>
            <a:ext cx="14304873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E7490"/>
                </a:solidFill>
                <a:latin typeface="Arial"/>
              </a:defRPr>
            </a:pPr>
            <a:r>
              <a:rPr sz="1467"/>
              <a:t>VIGILANCIA DE IAAS EN ENFERMERÍA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5361" y="853440"/>
            <a:ext cx="14304873" cy="97536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200" b="1">
                <a:solidFill>
                  <a:srgbClr val="1E2A38"/>
                </a:solidFill>
                <a:latin typeface="Georgia"/>
              </a:defRPr>
            </a:pPr>
            <a:r>
              <a:rPr sz="2933"/>
              <a:t>La Neumonía No Asociada a Ventilación (NEU/NV) exige prevención activa en salas generales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975361" y="1889760"/>
            <a:ext cx="14304873" cy="33867"/>
          </a:xfrm>
          <a:prstGeom prst="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Rounded Rectangle 4"/>
          <p:cNvSpPr/>
          <p:nvPr/>
        </p:nvSpPr>
        <p:spPr>
          <a:xfrm>
            <a:off x="975360" y="2194560"/>
            <a:ext cx="6827520" cy="6217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6" name="TextBox 5"/>
          <p:cNvSpPr txBox="1"/>
          <p:nvPr/>
        </p:nvSpPr>
        <p:spPr>
          <a:xfrm>
            <a:off x="1219200" y="2438400"/>
            <a:ext cx="6339840" cy="3652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600" b="1">
                <a:solidFill>
                  <a:srgbClr val="0E7490"/>
                </a:solidFill>
                <a:latin typeface="Georgia"/>
              </a:defRPr>
            </a:pPr>
            <a:r>
              <a:rPr sz="2133"/>
              <a:t>La 'Gran Ausente' en Vigilancia Tradicional</a:t>
            </a:r>
          </a:p>
          <a:p>
            <a:pPr>
              <a:spcAft>
                <a:spcPts val="1067"/>
              </a:spcAft>
              <a:defRPr sz="1200">
                <a:solidFill>
                  <a:srgbClr val="1E2A38"/>
                </a:solidFill>
                <a:latin typeface="Arial"/>
              </a:defRPr>
            </a:pPr>
            <a:r>
              <a:rPr sz="1600"/>
              <a:t>• Ocurre en salas de Medicina Interna y Cirugía (pacientes no intubados).</a:t>
            </a:r>
          </a:p>
          <a:p>
            <a:pPr>
              <a:spcAft>
                <a:spcPts val="1067"/>
              </a:spcAft>
              <a:defRPr sz="1200">
                <a:solidFill>
                  <a:srgbClr val="1E2A38"/>
                </a:solidFill>
                <a:latin typeface="Arial"/>
              </a:defRPr>
            </a:pPr>
            <a:r>
              <a:rPr sz="1600"/>
              <a:t>• Representa la mayoría de las neumonías nosocomiales en el hospital.</a:t>
            </a:r>
          </a:p>
          <a:p>
            <a:pPr>
              <a:spcAft>
                <a:spcPts val="1067"/>
              </a:spcAft>
              <a:defRPr sz="1200">
                <a:solidFill>
                  <a:srgbClr val="1E2A38"/>
                </a:solidFill>
                <a:latin typeface="Arial"/>
              </a:defRPr>
            </a:pPr>
            <a:r>
              <a:rPr sz="1600"/>
              <a:t>• Genera mortalidad y días de estancia comparables o superiores a la NAVM.</a:t>
            </a:r>
          </a:p>
          <a:p>
            <a:pPr>
              <a:spcAft>
                <a:spcPts val="1067"/>
              </a:spcAft>
              <a:defRPr sz="1200">
                <a:solidFill>
                  <a:srgbClr val="1E2A38"/>
                </a:solidFill>
                <a:latin typeface="Arial"/>
              </a:defRPr>
            </a:pPr>
            <a:r>
              <a:rPr sz="1600"/>
              <a:t>• Históricamente invisibilizada por enfocar la vigilancia solo en la UCI.</a:t>
            </a:r>
          </a:p>
          <a:p>
            <a:pPr>
              <a:spcAft>
                <a:spcPts val="1067"/>
              </a:spcAft>
              <a:defRPr sz="1200">
                <a:solidFill>
                  <a:srgbClr val="1E2A38"/>
                </a:solidFill>
                <a:latin typeface="Arial"/>
              </a:defRPr>
            </a:pPr>
            <a:r>
              <a:rPr sz="1600"/>
              <a:t>• Llamado a la acción (Call to Action): Incorporar la NEU/NV en los programas institucionales de vigilancia de IAAS.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90561" y="2194560"/>
            <a:ext cx="6989673" cy="6217920"/>
          </a:xfrm>
          <a:prstGeom prst="roundRect">
            <a:avLst/>
          </a:prstGeom>
          <a:solidFill>
            <a:srgbClr val="E0F2FE"/>
          </a:solidFill>
          <a:ln w="12700">
            <a:solidFill>
              <a:srgbClr val="0E74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TextBox 7"/>
          <p:cNvSpPr txBox="1"/>
          <p:nvPr/>
        </p:nvSpPr>
        <p:spPr>
          <a:xfrm>
            <a:off x="8534401" y="2438401"/>
            <a:ext cx="6501993" cy="3480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67"/>
              </a:spcAft>
              <a:defRPr sz="1600" b="1">
                <a:solidFill>
                  <a:srgbClr val="0E7490"/>
                </a:solidFill>
                <a:latin typeface="Georgia"/>
              </a:defRPr>
            </a:pPr>
            <a:r>
              <a:rPr sz="2133"/>
              <a:t>3 Intervenciones de Enfermería de Alto Impacto</a:t>
            </a:r>
          </a:p>
          <a:p>
            <a:pPr>
              <a:defRPr sz="1300" b="1">
                <a:solidFill>
                  <a:srgbClr val="1E2A38"/>
                </a:solidFill>
                <a:latin typeface="Arial"/>
              </a:defRPr>
            </a:pPr>
            <a:r>
              <a:rPr sz="1733"/>
              <a:t>1. Higiene Bucal Estricta</a:t>
            </a:r>
          </a:p>
          <a:p>
            <a:pPr>
              <a:spcAft>
                <a:spcPts val="1333"/>
              </a:spcAft>
              <a:defRPr sz="1100">
                <a:solidFill>
                  <a:srgbClr val="1E2A38"/>
                </a:solidFill>
                <a:latin typeface="Arial"/>
              </a:defRPr>
            </a:pPr>
            <a:r>
              <a:rPr sz="1467"/>
              <a:t>Combate la microaspiración de secreciones orofaríngeas contaminadas (mecanismo fisiopatológico principal).</a:t>
            </a:r>
          </a:p>
          <a:p>
            <a:pPr>
              <a:defRPr sz="1300" b="1">
                <a:solidFill>
                  <a:srgbClr val="1E2A38"/>
                </a:solidFill>
                <a:latin typeface="Arial"/>
              </a:defRPr>
            </a:pPr>
            <a:r>
              <a:rPr sz="1733"/>
              <a:t>2. Elevación de Cabecera y Movilización</a:t>
            </a:r>
          </a:p>
          <a:p>
            <a:pPr>
              <a:spcAft>
                <a:spcPts val="1333"/>
              </a:spcAft>
              <a:defRPr sz="1100">
                <a:solidFill>
                  <a:srgbClr val="1E2A38"/>
                </a:solidFill>
                <a:latin typeface="Arial"/>
              </a:defRPr>
            </a:pPr>
            <a:r>
              <a:rPr sz="1467"/>
              <a:t>Evitar el decúbito supino prolongado; favorece la mecánica ventilatoria y el aclaramiento mucociliar.</a:t>
            </a:r>
          </a:p>
          <a:p>
            <a:pPr>
              <a:defRPr sz="1300" b="1">
                <a:solidFill>
                  <a:srgbClr val="1E2A38"/>
                </a:solidFill>
                <a:latin typeface="Arial"/>
              </a:defRPr>
            </a:pPr>
            <a:r>
              <a:rPr sz="1733"/>
              <a:t>3. Manejo de Disfagia y Aspiración</a:t>
            </a:r>
          </a:p>
          <a:p>
            <a:pPr>
              <a:spcAft>
                <a:spcPts val="1333"/>
              </a:spcAft>
              <a:defRPr sz="1100">
                <a:solidFill>
                  <a:srgbClr val="1E2A38"/>
                </a:solidFill>
                <a:latin typeface="Arial"/>
              </a:defRPr>
            </a:pPr>
            <a:r>
              <a:rPr sz="1467"/>
              <a:t>Tamizaje oportuno de la deglución y asistencia segura durante la alimentación de pacientes de riesgo.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821" name="Rectangle 7680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22" name="Rectangle 768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12" y="1880109"/>
            <a:ext cx="9144000" cy="5383781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23" name="Rectangle 768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13" y="1893625"/>
            <a:ext cx="9143999" cy="538378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24" name="Rectangle 768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023897" y="4784113"/>
            <a:ext cx="3335972" cy="5383788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25" name="Freeform: Shape 768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668982" y="1292957"/>
            <a:ext cx="5200475" cy="5571944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826" name="Rectangle 768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880127" y="1880105"/>
            <a:ext cx="9144004" cy="53837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BA99ED90-F24E-6B7D-FFA9-4549D0012F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1970" y="2245008"/>
            <a:ext cx="4153687" cy="3195145"/>
          </a:xfrm>
        </p:spPr>
        <p:txBody>
          <a:bodyPr vert="horz" lIns="120651" tIns="59267" rIns="120651" bIns="59267" rtlCol="0" anchor="b">
            <a:normAutofit/>
          </a:bodyPr>
          <a:lstStyle/>
          <a:p>
            <a:pPr algn="r">
              <a:buClr>
                <a:srgbClr val="E5405D"/>
              </a:buClr>
              <a:buFont typeface="Wingdings" pitchFamily="2" charset="2"/>
              <a:buNone/>
            </a:pPr>
            <a:r>
              <a:rPr lang="es-ES" altLang="es-CL" sz="5300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Vigilancia de procesos</a:t>
            </a:r>
          </a:p>
        </p:txBody>
      </p:sp>
      <p:graphicFrame>
        <p:nvGraphicFramePr>
          <p:cNvPr id="76827" name="Rectangle 3">
            <a:extLst>
              <a:ext uri="{FF2B5EF4-FFF2-40B4-BE49-F238E27FC236}">
                <a16:creationId xmlns:a16="http://schemas.microsoft.com/office/drawing/2014/main" id="{CEACA07D-B754-F6E3-EECE-C5A26E8075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7368120"/>
              </p:ext>
            </p:extLst>
          </p:nvPr>
        </p:nvGraphicFramePr>
        <p:xfrm>
          <a:off x="6540069" y="1000586"/>
          <a:ext cx="8889111" cy="7271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147940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7EF5EC-AF7C-84D4-BF83-468E57F66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66" y="854430"/>
            <a:ext cx="4558212" cy="7444198"/>
          </a:xfrm>
        </p:spPr>
        <p:txBody>
          <a:bodyPr anchor="ctr">
            <a:normAutofit/>
          </a:bodyPr>
          <a:lstStyle/>
          <a:p>
            <a:r>
              <a:rPr lang="es-CL" sz="6700" b="1"/>
              <a:t>¿Qué ha cambiado en Prevención y Control de Infecciones?</a:t>
            </a:r>
            <a:br>
              <a:rPr lang="es-CL" sz="6700" b="1"/>
            </a:br>
            <a:endParaRPr lang="es-ES_tradnl" sz="67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933" y="4616959"/>
            <a:ext cx="7213600" cy="24384"/>
          </a:xfrm>
          <a:custGeom>
            <a:avLst/>
            <a:gdLst>
              <a:gd name="csX0" fmla="*/ 0 w 7213600"/>
              <a:gd name="csY0" fmla="*/ 0 h 24384"/>
              <a:gd name="csX1" fmla="*/ 439374 w 7213600"/>
              <a:gd name="csY1" fmla="*/ 0 h 24384"/>
              <a:gd name="csX2" fmla="*/ 1239428 w 7213600"/>
              <a:gd name="csY2" fmla="*/ 0 h 24384"/>
              <a:gd name="csX3" fmla="*/ 1967345 w 7213600"/>
              <a:gd name="csY3" fmla="*/ 0 h 24384"/>
              <a:gd name="csX4" fmla="*/ 2406719 w 7213600"/>
              <a:gd name="csY4" fmla="*/ 0 h 24384"/>
              <a:gd name="csX5" fmla="*/ 2990365 w 7213600"/>
              <a:gd name="csY5" fmla="*/ 0 h 24384"/>
              <a:gd name="csX6" fmla="*/ 3790419 w 7213600"/>
              <a:gd name="csY6" fmla="*/ 0 h 24384"/>
              <a:gd name="csX7" fmla="*/ 4446201 w 7213600"/>
              <a:gd name="csY7" fmla="*/ 0 h 24384"/>
              <a:gd name="csX8" fmla="*/ 5174119 w 7213600"/>
              <a:gd name="csY8" fmla="*/ 0 h 24384"/>
              <a:gd name="csX9" fmla="*/ 5757764 w 7213600"/>
              <a:gd name="csY9" fmla="*/ 0 h 24384"/>
              <a:gd name="csX10" fmla="*/ 6413546 w 7213600"/>
              <a:gd name="csY10" fmla="*/ 0 h 24384"/>
              <a:gd name="csX11" fmla="*/ 7213600 w 7213600"/>
              <a:gd name="csY11" fmla="*/ 0 h 24384"/>
              <a:gd name="csX12" fmla="*/ 7213600 w 7213600"/>
              <a:gd name="csY12" fmla="*/ 24384 h 24384"/>
              <a:gd name="csX13" fmla="*/ 6774226 w 7213600"/>
              <a:gd name="csY13" fmla="*/ 24384 h 24384"/>
              <a:gd name="csX14" fmla="*/ 6334852 w 7213600"/>
              <a:gd name="csY14" fmla="*/ 24384 h 24384"/>
              <a:gd name="csX15" fmla="*/ 5606935 w 7213600"/>
              <a:gd name="csY15" fmla="*/ 24384 h 24384"/>
              <a:gd name="csX16" fmla="*/ 5167561 w 7213600"/>
              <a:gd name="csY16" fmla="*/ 24384 h 24384"/>
              <a:gd name="csX17" fmla="*/ 4511779 w 7213600"/>
              <a:gd name="csY17" fmla="*/ 24384 h 24384"/>
              <a:gd name="csX18" fmla="*/ 4000269 w 7213600"/>
              <a:gd name="csY18" fmla="*/ 24384 h 24384"/>
              <a:gd name="csX19" fmla="*/ 3344487 w 7213600"/>
              <a:gd name="csY19" fmla="*/ 24384 h 24384"/>
              <a:gd name="csX20" fmla="*/ 2688705 w 7213600"/>
              <a:gd name="csY20" fmla="*/ 24384 h 24384"/>
              <a:gd name="csX21" fmla="*/ 2032924 w 7213600"/>
              <a:gd name="csY21" fmla="*/ 24384 h 24384"/>
              <a:gd name="csX22" fmla="*/ 1377142 w 7213600"/>
              <a:gd name="csY22" fmla="*/ 24384 h 24384"/>
              <a:gd name="csX23" fmla="*/ 793496 w 7213600"/>
              <a:gd name="csY23" fmla="*/ 24384 h 24384"/>
              <a:gd name="csX24" fmla="*/ 0 w 7213600"/>
              <a:gd name="csY24" fmla="*/ 24384 h 24384"/>
              <a:gd name="csX25" fmla="*/ 0 w 7213600"/>
              <a:gd name="csY25" fmla="*/ 0 h 24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7213600" h="24384" fill="none" extrusionOk="0">
                <a:moveTo>
                  <a:pt x="0" y="0"/>
                </a:moveTo>
                <a:cubicBezTo>
                  <a:pt x="142650" y="19665"/>
                  <a:pt x="288785" y="-17468"/>
                  <a:pt x="439374" y="0"/>
                </a:cubicBezTo>
                <a:cubicBezTo>
                  <a:pt x="589963" y="17468"/>
                  <a:pt x="963294" y="12082"/>
                  <a:pt x="1239428" y="0"/>
                </a:cubicBezTo>
                <a:cubicBezTo>
                  <a:pt x="1515562" y="-12082"/>
                  <a:pt x="1682208" y="-7445"/>
                  <a:pt x="1967345" y="0"/>
                </a:cubicBezTo>
                <a:cubicBezTo>
                  <a:pt x="2252482" y="7445"/>
                  <a:pt x="2190439" y="339"/>
                  <a:pt x="2406719" y="0"/>
                </a:cubicBezTo>
                <a:cubicBezTo>
                  <a:pt x="2622999" y="-339"/>
                  <a:pt x="2850770" y="25122"/>
                  <a:pt x="2990365" y="0"/>
                </a:cubicBezTo>
                <a:cubicBezTo>
                  <a:pt x="3129960" y="-25122"/>
                  <a:pt x="3420793" y="33059"/>
                  <a:pt x="3790419" y="0"/>
                </a:cubicBezTo>
                <a:cubicBezTo>
                  <a:pt x="4160045" y="-33059"/>
                  <a:pt x="4296550" y="10653"/>
                  <a:pt x="4446201" y="0"/>
                </a:cubicBezTo>
                <a:cubicBezTo>
                  <a:pt x="4595852" y="-10653"/>
                  <a:pt x="4933833" y="10060"/>
                  <a:pt x="5174119" y="0"/>
                </a:cubicBezTo>
                <a:cubicBezTo>
                  <a:pt x="5414405" y="-10060"/>
                  <a:pt x="5529674" y="-5696"/>
                  <a:pt x="5757764" y="0"/>
                </a:cubicBezTo>
                <a:cubicBezTo>
                  <a:pt x="5985854" y="5696"/>
                  <a:pt x="6109661" y="-8544"/>
                  <a:pt x="6413546" y="0"/>
                </a:cubicBezTo>
                <a:cubicBezTo>
                  <a:pt x="6717431" y="8544"/>
                  <a:pt x="6819236" y="25462"/>
                  <a:pt x="7213600" y="0"/>
                </a:cubicBezTo>
                <a:cubicBezTo>
                  <a:pt x="7213907" y="9984"/>
                  <a:pt x="7213855" y="15429"/>
                  <a:pt x="7213600" y="24384"/>
                </a:cubicBezTo>
                <a:cubicBezTo>
                  <a:pt x="7080888" y="8089"/>
                  <a:pt x="6938040" y="36981"/>
                  <a:pt x="6774226" y="24384"/>
                </a:cubicBezTo>
                <a:cubicBezTo>
                  <a:pt x="6610412" y="11787"/>
                  <a:pt x="6551883" y="45335"/>
                  <a:pt x="6334852" y="24384"/>
                </a:cubicBezTo>
                <a:cubicBezTo>
                  <a:pt x="6117821" y="3433"/>
                  <a:pt x="5950137" y="4683"/>
                  <a:pt x="5606935" y="24384"/>
                </a:cubicBezTo>
                <a:cubicBezTo>
                  <a:pt x="5263733" y="44085"/>
                  <a:pt x="5339570" y="21540"/>
                  <a:pt x="5167561" y="24384"/>
                </a:cubicBezTo>
                <a:cubicBezTo>
                  <a:pt x="4995552" y="27228"/>
                  <a:pt x="4721319" y="53033"/>
                  <a:pt x="4511779" y="24384"/>
                </a:cubicBezTo>
                <a:cubicBezTo>
                  <a:pt x="4302239" y="-4265"/>
                  <a:pt x="4202655" y="45918"/>
                  <a:pt x="4000269" y="24384"/>
                </a:cubicBezTo>
                <a:cubicBezTo>
                  <a:pt x="3797883" y="2851"/>
                  <a:pt x="3588369" y="17264"/>
                  <a:pt x="3344487" y="24384"/>
                </a:cubicBezTo>
                <a:cubicBezTo>
                  <a:pt x="3100605" y="31504"/>
                  <a:pt x="2913780" y="55600"/>
                  <a:pt x="2688705" y="24384"/>
                </a:cubicBezTo>
                <a:cubicBezTo>
                  <a:pt x="2463630" y="-6832"/>
                  <a:pt x="2196681" y="3892"/>
                  <a:pt x="2032924" y="24384"/>
                </a:cubicBezTo>
                <a:cubicBezTo>
                  <a:pt x="1869167" y="44876"/>
                  <a:pt x="1515631" y="30796"/>
                  <a:pt x="1377142" y="24384"/>
                </a:cubicBezTo>
                <a:cubicBezTo>
                  <a:pt x="1238653" y="17972"/>
                  <a:pt x="963766" y="19561"/>
                  <a:pt x="793496" y="24384"/>
                </a:cubicBezTo>
                <a:cubicBezTo>
                  <a:pt x="623226" y="29207"/>
                  <a:pt x="354786" y="-13046"/>
                  <a:pt x="0" y="24384"/>
                </a:cubicBezTo>
                <a:cubicBezTo>
                  <a:pt x="-4" y="17833"/>
                  <a:pt x="1186" y="10552"/>
                  <a:pt x="0" y="0"/>
                </a:cubicBezTo>
                <a:close/>
              </a:path>
              <a:path w="7213600" h="24384" stroke="0" extrusionOk="0">
                <a:moveTo>
                  <a:pt x="0" y="0"/>
                </a:moveTo>
                <a:cubicBezTo>
                  <a:pt x="139829" y="-2230"/>
                  <a:pt x="411693" y="-9343"/>
                  <a:pt x="583646" y="0"/>
                </a:cubicBezTo>
                <a:cubicBezTo>
                  <a:pt x="755599" y="9343"/>
                  <a:pt x="846940" y="-20493"/>
                  <a:pt x="1023020" y="0"/>
                </a:cubicBezTo>
                <a:cubicBezTo>
                  <a:pt x="1199100" y="20493"/>
                  <a:pt x="1550675" y="-24482"/>
                  <a:pt x="1823073" y="0"/>
                </a:cubicBezTo>
                <a:cubicBezTo>
                  <a:pt x="2095471" y="24482"/>
                  <a:pt x="2195632" y="-20091"/>
                  <a:pt x="2406719" y="0"/>
                </a:cubicBezTo>
                <a:cubicBezTo>
                  <a:pt x="2617806" y="20091"/>
                  <a:pt x="2748094" y="26418"/>
                  <a:pt x="2990365" y="0"/>
                </a:cubicBezTo>
                <a:cubicBezTo>
                  <a:pt x="3232636" y="-26418"/>
                  <a:pt x="3433223" y="37597"/>
                  <a:pt x="3790419" y="0"/>
                </a:cubicBezTo>
                <a:cubicBezTo>
                  <a:pt x="4147615" y="-37597"/>
                  <a:pt x="4118911" y="-19254"/>
                  <a:pt x="4301929" y="0"/>
                </a:cubicBezTo>
                <a:cubicBezTo>
                  <a:pt x="4484947" y="19254"/>
                  <a:pt x="4714410" y="35717"/>
                  <a:pt x="5101983" y="0"/>
                </a:cubicBezTo>
                <a:cubicBezTo>
                  <a:pt x="5489556" y="-35717"/>
                  <a:pt x="5514926" y="23673"/>
                  <a:pt x="5902036" y="0"/>
                </a:cubicBezTo>
                <a:cubicBezTo>
                  <a:pt x="6289146" y="-23673"/>
                  <a:pt x="6289947" y="10200"/>
                  <a:pt x="6557818" y="0"/>
                </a:cubicBezTo>
                <a:cubicBezTo>
                  <a:pt x="6825689" y="-10200"/>
                  <a:pt x="7066990" y="-4330"/>
                  <a:pt x="7213600" y="0"/>
                </a:cubicBezTo>
                <a:cubicBezTo>
                  <a:pt x="7213916" y="7163"/>
                  <a:pt x="7213226" y="17065"/>
                  <a:pt x="7213600" y="24384"/>
                </a:cubicBezTo>
                <a:cubicBezTo>
                  <a:pt x="7111815" y="29146"/>
                  <a:pt x="6912919" y="26628"/>
                  <a:pt x="6774226" y="24384"/>
                </a:cubicBezTo>
                <a:cubicBezTo>
                  <a:pt x="6635533" y="22140"/>
                  <a:pt x="6229922" y="-606"/>
                  <a:pt x="5974172" y="24384"/>
                </a:cubicBezTo>
                <a:cubicBezTo>
                  <a:pt x="5718422" y="49374"/>
                  <a:pt x="5682164" y="21823"/>
                  <a:pt x="5462663" y="24384"/>
                </a:cubicBezTo>
                <a:cubicBezTo>
                  <a:pt x="5243162" y="26945"/>
                  <a:pt x="5059431" y="19559"/>
                  <a:pt x="4806881" y="24384"/>
                </a:cubicBezTo>
                <a:cubicBezTo>
                  <a:pt x="4554331" y="29209"/>
                  <a:pt x="4404274" y="28521"/>
                  <a:pt x="4006827" y="24384"/>
                </a:cubicBezTo>
                <a:cubicBezTo>
                  <a:pt x="3609380" y="20247"/>
                  <a:pt x="3619768" y="21898"/>
                  <a:pt x="3351045" y="24384"/>
                </a:cubicBezTo>
                <a:cubicBezTo>
                  <a:pt x="3082322" y="26870"/>
                  <a:pt x="3108959" y="36562"/>
                  <a:pt x="2911671" y="24384"/>
                </a:cubicBezTo>
                <a:cubicBezTo>
                  <a:pt x="2714383" y="12206"/>
                  <a:pt x="2545105" y="36495"/>
                  <a:pt x="2400161" y="24384"/>
                </a:cubicBezTo>
                <a:cubicBezTo>
                  <a:pt x="2255217" y="12274"/>
                  <a:pt x="1939240" y="51223"/>
                  <a:pt x="1600108" y="24384"/>
                </a:cubicBezTo>
                <a:cubicBezTo>
                  <a:pt x="1260976" y="-2455"/>
                  <a:pt x="1185858" y="-1292"/>
                  <a:pt x="944326" y="24384"/>
                </a:cubicBezTo>
                <a:cubicBezTo>
                  <a:pt x="702794" y="50060"/>
                  <a:pt x="320317" y="55910"/>
                  <a:pt x="0" y="24384"/>
                </a:cubicBezTo>
                <a:cubicBezTo>
                  <a:pt x="-406" y="16624"/>
                  <a:pt x="-755" y="1129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5CB6669-49B3-8BA0-EFC1-9F374B355A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840526"/>
              </p:ext>
            </p:extLst>
          </p:nvPr>
        </p:nvGraphicFramePr>
        <p:xfrm>
          <a:off x="6197357" y="854429"/>
          <a:ext cx="9200683" cy="7381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8554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3781"/>
          <a:stretch>
            <a:fillRect/>
          </a:stretch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6016622" cy="9144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8E1350-614D-F39F-B381-705C29B18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857956"/>
            <a:ext cx="3934940" cy="7428088"/>
          </a:xfrm>
        </p:spPr>
        <p:txBody>
          <a:bodyPr>
            <a:normAutofit/>
          </a:bodyPr>
          <a:lstStyle/>
          <a:p>
            <a:r>
              <a:rPr lang="es-ES_tradnl">
                <a:solidFill>
                  <a:srgbClr val="FFFFFF"/>
                </a:solidFill>
              </a:rPr>
              <a:t>Como deberían ser los indicadores actuales?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7B92513E-CDB3-7A1B-DAE7-850FBDA0DC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0193479"/>
              </p:ext>
            </p:extLst>
          </p:nvPr>
        </p:nvGraphicFramePr>
        <p:xfrm>
          <a:off x="6943520" y="857954"/>
          <a:ext cx="8388952" cy="7374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31282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6255998" cy="2893374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777092" y="0"/>
            <a:ext cx="5462948" cy="2894214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680861" y="-6680057"/>
            <a:ext cx="2894279" cy="16256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B7891E-88D3-2410-13A5-62F9F72C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752" y="465153"/>
            <a:ext cx="12957481" cy="210192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CL" sz="4500">
                <a:solidFill>
                  <a:srgbClr val="FFFFFF"/>
                </a:solidFill>
              </a:rPr>
              <a:t>Evidencia actual</a:t>
            </a:r>
            <a:br>
              <a:rPr lang="es-CL" sz="4500" b="1">
                <a:solidFill>
                  <a:srgbClr val="FFFFFF"/>
                </a:solidFill>
              </a:rPr>
            </a:br>
            <a:r>
              <a:rPr lang="es-CL" sz="4500">
                <a:solidFill>
                  <a:srgbClr val="FFFFFF"/>
                </a:solidFill>
              </a:rPr>
              <a:t>muestra que los programas más exitosos combinan:</a:t>
            </a:r>
            <a:endParaRPr lang="es-ES_tradnl" sz="4500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F34FF60-29B8-6DE9-82B1-31B6D56485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2012625"/>
              </p:ext>
            </p:extLst>
          </p:nvPr>
        </p:nvGraphicFramePr>
        <p:xfrm>
          <a:off x="858741" y="3487972"/>
          <a:ext cx="14570439" cy="4919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7960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32" name="Rectangle 81931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6256000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D3CFE689-7A34-D54D-855B-9CEA150375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7600" y="486833"/>
            <a:ext cx="7191148" cy="1767417"/>
          </a:xfrm>
        </p:spPr>
        <p:txBody>
          <a:bodyPr vert="horz" lIns="120651" tIns="59267" rIns="120651" bIns="59267" rtlCol="0">
            <a:normAutofit/>
          </a:bodyPr>
          <a:lstStyle/>
          <a:p>
            <a:pPr>
              <a:buClr>
                <a:srgbClr val="E5405D"/>
              </a:buClr>
              <a:buFont typeface="Wingdings" pitchFamily="2" charset="2"/>
              <a:buNone/>
            </a:pPr>
            <a:r>
              <a:rPr lang="es-ES" altLang="es-CL">
                <a:ea typeface="ＭＳ Ｐゴシック" panose="020B0600070205080204" pitchFamily="34" charset="-128"/>
              </a:rPr>
              <a:t>Vigilancia epidemiológica</a:t>
            </a:r>
            <a:br>
              <a:rPr lang="es-ES" altLang="es-CL">
                <a:ea typeface="ＭＳ Ｐゴシック" panose="020B0600070205080204" pitchFamily="34" charset="-128"/>
              </a:rPr>
            </a:br>
            <a:r>
              <a:rPr lang="es-ES" altLang="es-CL">
                <a:ea typeface="ＭＳ Ｐゴシック" panose="020B0600070205080204" pitchFamily="34" charset="-128"/>
              </a:rPr>
              <a:t>tema de reflexión</a:t>
            </a:r>
          </a:p>
        </p:txBody>
      </p:sp>
      <p:sp>
        <p:nvSpPr>
          <p:cNvPr id="81934" name="Freeform: Shape 81933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98209" y="1"/>
            <a:ext cx="1540189" cy="833369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37F0ECAA-16A3-3606-07B5-72569C627D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7600" y="2434166"/>
            <a:ext cx="7191148" cy="5801784"/>
          </a:xfrm>
        </p:spPr>
        <p:txBody>
          <a:bodyPr vert="horz" lIns="120651" tIns="59267" rIns="120651" bIns="59267" rtlCol="0">
            <a:normAutofit/>
          </a:bodyPr>
          <a:lstStyle/>
          <a:p>
            <a:pPr>
              <a:buClr>
                <a:srgbClr val="E5405D"/>
              </a:buClr>
              <a:buFont typeface="Wingdings" pitchFamily="2" charset="2"/>
              <a:buChar char="§"/>
            </a:pPr>
            <a:r>
              <a:rPr lang="es-ES" altLang="es-CL" dirty="0">
                <a:latin typeface="+mj-lt"/>
                <a:ea typeface="ＭＳ Ｐゴシック" panose="020B0600070205080204" pitchFamily="34" charset="-128"/>
              </a:rPr>
              <a:t>Vigilancia epidemiológica debe ser</a:t>
            </a:r>
          </a:p>
          <a:p>
            <a:pPr lvl="1">
              <a:buClr>
                <a:srgbClr val="E5405D"/>
              </a:buClr>
              <a:buFont typeface="Wingdings" pitchFamily="2" charset="2"/>
              <a:buChar char="§"/>
            </a:pPr>
            <a:r>
              <a:rPr lang="es-ES" altLang="es-CL" sz="3200" dirty="0">
                <a:latin typeface="+mj-lt"/>
                <a:ea typeface="ＭＳ Ｐゴシック" panose="020B0600070205080204" pitchFamily="34" charset="-128"/>
              </a:rPr>
              <a:t>Simple</a:t>
            </a:r>
          </a:p>
          <a:p>
            <a:pPr lvl="1">
              <a:buClr>
                <a:srgbClr val="E5405D"/>
              </a:buClr>
              <a:buFont typeface="Wingdings" pitchFamily="2" charset="2"/>
              <a:buChar char="§"/>
            </a:pPr>
            <a:r>
              <a:rPr lang="es-ES" altLang="es-CL" sz="3200" dirty="0">
                <a:latin typeface="+mj-lt"/>
                <a:ea typeface="ＭＳ Ｐゴシック" panose="020B0600070205080204" pitchFamily="34" charset="-128"/>
              </a:rPr>
              <a:t>Costo-beneficio favorable</a:t>
            </a:r>
          </a:p>
          <a:p>
            <a:pPr lvl="1">
              <a:buClr>
                <a:srgbClr val="E5405D"/>
              </a:buClr>
              <a:buFont typeface="Wingdings" pitchFamily="2" charset="2"/>
              <a:buChar char="§"/>
            </a:pPr>
            <a:r>
              <a:rPr lang="es-ES" altLang="es-CL" sz="3200" dirty="0">
                <a:latin typeface="+mj-lt"/>
                <a:ea typeface="ＭＳ Ｐゴシック" panose="020B0600070205080204" pitchFamily="34" charset="-128"/>
              </a:rPr>
              <a:t>Información para la acción</a:t>
            </a:r>
          </a:p>
          <a:p>
            <a:pPr>
              <a:buClr>
                <a:srgbClr val="E5405D"/>
              </a:buClr>
              <a:buFont typeface="Wingdings" pitchFamily="2" charset="2"/>
              <a:buChar char="§"/>
            </a:pPr>
            <a:r>
              <a:rPr lang="es-ES" altLang="es-CL" dirty="0">
                <a:latin typeface="+mj-lt"/>
                <a:ea typeface="ＭＳ Ｐゴシック" panose="020B0600070205080204" pitchFamily="34" charset="-128"/>
              </a:rPr>
              <a:t>El aumento de complejidad tiene costos asociados</a:t>
            </a:r>
          </a:p>
          <a:p>
            <a:pPr>
              <a:buClr>
                <a:srgbClr val="E5405D"/>
              </a:buClr>
              <a:buFont typeface="Wingdings" pitchFamily="2" charset="2"/>
              <a:buChar char="§"/>
            </a:pPr>
            <a:r>
              <a:rPr lang="es-ES" altLang="es-CL" dirty="0">
                <a:latin typeface="+mj-lt"/>
                <a:ea typeface="ＭＳ Ｐゴシック" panose="020B0600070205080204" pitchFamily="34" charset="-128"/>
              </a:rPr>
              <a:t>Se debe evaluar su beneficio real</a:t>
            </a:r>
          </a:p>
        </p:txBody>
      </p:sp>
      <p:sp>
        <p:nvSpPr>
          <p:cNvPr id="81936" name="Oval 81935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77580" y="4565278"/>
            <a:ext cx="721096" cy="721096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27" name="Graphic 81926" descr="Scales of Justice">
            <a:extLst>
              <a:ext uri="{FF2B5EF4-FFF2-40B4-BE49-F238E27FC236}">
                <a16:creationId xmlns:a16="http://schemas.microsoft.com/office/drawing/2014/main" id="{7AF21F75-7902-1163-A92F-C9448E08F6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6245" y="1621980"/>
            <a:ext cx="5041401" cy="504140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81938" name="Freeform: Shape 81937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99469" y="1"/>
            <a:ext cx="2755931" cy="2162505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81940" name="Straight Connector 81939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184993" y="1370541"/>
            <a:ext cx="0" cy="2130277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42" name="Freeform: Shape 81941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9942106" y="6888909"/>
            <a:ext cx="2447634" cy="2699713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944" name="Freeform: Shape 81943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79369" y="8045060"/>
            <a:ext cx="2654752" cy="1098940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946" name="Freeform: Shape 81945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8928" y="7358928"/>
            <a:ext cx="1787073" cy="1785073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3706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81"/>
          <a:stretch>
            <a:fillRect/>
          </a:stretch>
        </p:blipFill>
        <p:spPr>
          <a:xfrm>
            <a:off x="0" y="38100"/>
            <a:ext cx="16256000" cy="872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57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7ABA9-1C0B-A1E6-FD0B-246F41D2E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9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600" y="2487084"/>
            <a:ext cx="13898880" cy="24384"/>
          </a:xfrm>
          <a:custGeom>
            <a:avLst/>
            <a:gdLst>
              <a:gd name="csX0" fmla="*/ 0 w 13898880"/>
              <a:gd name="csY0" fmla="*/ 0 h 24384"/>
              <a:gd name="csX1" fmla="*/ 694944 w 13898880"/>
              <a:gd name="csY1" fmla="*/ 0 h 24384"/>
              <a:gd name="csX2" fmla="*/ 1250899 w 13898880"/>
              <a:gd name="csY2" fmla="*/ 0 h 24384"/>
              <a:gd name="csX3" fmla="*/ 1806854 w 13898880"/>
              <a:gd name="csY3" fmla="*/ 0 h 24384"/>
              <a:gd name="csX4" fmla="*/ 2501798 w 13898880"/>
              <a:gd name="csY4" fmla="*/ 0 h 24384"/>
              <a:gd name="csX5" fmla="*/ 3335731 w 13898880"/>
              <a:gd name="csY5" fmla="*/ 0 h 24384"/>
              <a:gd name="csX6" fmla="*/ 4169664 w 13898880"/>
              <a:gd name="csY6" fmla="*/ 0 h 24384"/>
              <a:gd name="csX7" fmla="*/ 5003597 w 13898880"/>
              <a:gd name="csY7" fmla="*/ 0 h 24384"/>
              <a:gd name="csX8" fmla="*/ 5976518 w 13898880"/>
              <a:gd name="csY8" fmla="*/ 0 h 24384"/>
              <a:gd name="csX9" fmla="*/ 6671462 w 13898880"/>
              <a:gd name="csY9" fmla="*/ 0 h 24384"/>
              <a:gd name="csX10" fmla="*/ 7505395 w 13898880"/>
              <a:gd name="csY10" fmla="*/ 0 h 24384"/>
              <a:gd name="csX11" fmla="*/ 8200339 w 13898880"/>
              <a:gd name="csY11" fmla="*/ 0 h 24384"/>
              <a:gd name="csX12" fmla="*/ 8895283 w 13898880"/>
              <a:gd name="csY12" fmla="*/ 0 h 24384"/>
              <a:gd name="csX13" fmla="*/ 9590227 w 13898880"/>
              <a:gd name="csY13" fmla="*/ 0 h 24384"/>
              <a:gd name="csX14" fmla="*/ 9868205 w 13898880"/>
              <a:gd name="csY14" fmla="*/ 0 h 24384"/>
              <a:gd name="csX15" fmla="*/ 10702138 w 13898880"/>
              <a:gd name="csY15" fmla="*/ 0 h 24384"/>
              <a:gd name="csX16" fmla="*/ 10980115 w 13898880"/>
              <a:gd name="csY16" fmla="*/ 0 h 24384"/>
              <a:gd name="csX17" fmla="*/ 11675059 w 13898880"/>
              <a:gd name="csY17" fmla="*/ 0 h 24384"/>
              <a:gd name="csX18" fmla="*/ 12647981 w 13898880"/>
              <a:gd name="csY18" fmla="*/ 0 h 24384"/>
              <a:gd name="csX19" fmla="*/ 13898880 w 13898880"/>
              <a:gd name="csY19" fmla="*/ 0 h 24384"/>
              <a:gd name="csX20" fmla="*/ 13898880 w 13898880"/>
              <a:gd name="csY20" fmla="*/ 24384 h 24384"/>
              <a:gd name="csX21" fmla="*/ 13481914 w 13898880"/>
              <a:gd name="csY21" fmla="*/ 24384 h 24384"/>
              <a:gd name="csX22" fmla="*/ 12647981 w 13898880"/>
              <a:gd name="csY22" fmla="*/ 24384 h 24384"/>
              <a:gd name="csX23" fmla="*/ 12231014 w 13898880"/>
              <a:gd name="csY23" fmla="*/ 24384 h 24384"/>
              <a:gd name="csX24" fmla="*/ 11258093 w 13898880"/>
              <a:gd name="csY24" fmla="*/ 24384 h 24384"/>
              <a:gd name="csX25" fmla="*/ 10285171 w 13898880"/>
              <a:gd name="csY25" fmla="*/ 24384 h 24384"/>
              <a:gd name="csX26" fmla="*/ 9590227 w 13898880"/>
              <a:gd name="csY26" fmla="*/ 24384 h 24384"/>
              <a:gd name="csX27" fmla="*/ 8617306 w 13898880"/>
              <a:gd name="csY27" fmla="*/ 24384 h 24384"/>
              <a:gd name="csX28" fmla="*/ 7922362 w 13898880"/>
              <a:gd name="csY28" fmla="*/ 24384 h 24384"/>
              <a:gd name="csX29" fmla="*/ 7088429 w 13898880"/>
              <a:gd name="csY29" fmla="*/ 24384 h 24384"/>
              <a:gd name="csX30" fmla="*/ 6810451 w 13898880"/>
              <a:gd name="csY30" fmla="*/ 24384 h 24384"/>
              <a:gd name="csX31" fmla="*/ 5837530 w 13898880"/>
              <a:gd name="csY31" fmla="*/ 24384 h 24384"/>
              <a:gd name="csX32" fmla="*/ 5281574 w 13898880"/>
              <a:gd name="csY32" fmla="*/ 24384 h 24384"/>
              <a:gd name="csX33" fmla="*/ 4447642 w 13898880"/>
              <a:gd name="csY33" fmla="*/ 24384 h 24384"/>
              <a:gd name="csX34" fmla="*/ 4169664 w 13898880"/>
              <a:gd name="csY34" fmla="*/ 24384 h 24384"/>
              <a:gd name="csX35" fmla="*/ 3196742 w 13898880"/>
              <a:gd name="csY35" fmla="*/ 24384 h 24384"/>
              <a:gd name="csX36" fmla="*/ 2640787 w 13898880"/>
              <a:gd name="csY36" fmla="*/ 24384 h 24384"/>
              <a:gd name="csX37" fmla="*/ 1945843 w 13898880"/>
              <a:gd name="csY37" fmla="*/ 24384 h 24384"/>
              <a:gd name="csX38" fmla="*/ 1528877 w 13898880"/>
              <a:gd name="csY38" fmla="*/ 24384 h 24384"/>
              <a:gd name="csX39" fmla="*/ 694944 w 13898880"/>
              <a:gd name="csY39" fmla="*/ 24384 h 24384"/>
              <a:gd name="csX40" fmla="*/ 0 w 13898880"/>
              <a:gd name="csY40" fmla="*/ 24384 h 24384"/>
              <a:gd name="csX41" fmla="*/ 0 w 13898880"/>
              <a:gd name="csY41" fmla="*/ 0 h 24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3898880" h="24384" fill="none" extrusionOk="0">
                <a:moveTo>
                  <a:pt x="0" y="0"/>
                </a:moveTo>
                <a:cubicBezTo>
                  <a:pt x="259092" y="27875"/>
                  <a:pt x="385067" y="12742"/>
                  <a:pt x="694944" y="0"/>
                </a:cubicBezTo>
                <a:cubicBezTo>
                  <a:pt x="1004821" y="-12742"/>
                  <a:pt x="1112599" y="14777"/>
                  <a:pt x="1250899" y="0"/>
                </a:cubicBezTo>
                <a:cubicBezTo>
                  <a:pt x="1389199" y="-14777"/>
                  <a:pt x="1529579" y="-24148"/>
                  <a:pt x="1806854" y="0"/>
                </a:cubicBezTo>
                <a:cubicBezTo>
                  <a:pt x="2084130" y="24148"/>
                  <a:pt x="2266434" y="-24048"/>
                  <a:pt x="2501798" y="0"/>
                </a:cubicBezTo>
                <a:cubicBezTo>
                  <a:pt x="2737162" y="24048"/>
                  <a:pt x="3116140" y="-16431"/>
                  <a:pt x="3335731" y="0"/>
                </a:cubicBezTo>
                <a:cubicBezTo>
                  <a:pt x="3555322" y="16431"/>
                  <a:pt x="3849203" y="34322"/>
                  <a:pt x="4169664" y="0"/>
                </a:cubicBezTo>
                <a:cubicBezTo>
                  <a:pt x="4490125" y="-34322"/>
                  <a:pt x="4767355" y="11010"/>
                  <a:pt x="5003597" y="0"/>
                </a:cubicBezTo>
                <a:cubicBezTo>
                  <a:pt x="5239839" y="-11010"/>
                  <a:pt x="5649773" y="28574"/>
                  <a:pt x="5976518" y="0"/>
                </a:cubicBezTo>
                <a:cubicBezTo>
                  <a:pt x="6303263" y="-28574"/>
                  <a:pt x="6496470" y="33524"/>
                  <a:pt x="6671462" y="0"/>
                </a:cubicBezTo>
                <a:cubicBezTo>
                  <a:pt x="6846454" y="-33524"/>
                  <a:pt x="7171013" y="-34585"/>
                  <a:pt x="7505395" y="0"/>
                </a:cubicBezTo>
                <a:cubicBezTo>
                  <a:pt x="7839777" y="34585"/>
                  <a:pt x="7973321" y="-10444"/>
                  <a:pt x="8200339" y="0"/>
                </a:cubicBezTo>
                <a:cubicBezTo>
                  <a:pt x="8427357" y="10444"/>
                  <a:pt x="8606401" y="-6032"/>
                  <a:pt x="8895283" y="0"/>
                </a:cubicBezTo>
                <a:cubicBezTo>
                  <a:pt x="9184165" y="6032"/>
                  <a:pt x="9294746" y="-18823"/>
                  <a:pt x="9590227" y="0"/>
                </a:cubicBezTo>
                <a:cubicBezTo>
                  <a:pt x="9885708" y="18823"/>
                  <a:pt x="9773870" y="9979"/>
                  <a:pt x="9868205" y="0"/>
                </a:cubicBezTo>
                <a:cubicBezTo>
                  <a:pt x="9962540" y="-9979"/>
                  <a:pt x="10357398" y="-10333"/>
                  <a:pt x="10702138" y="0"/>
                </a:cubicBezTo>
                <a:cubicBezTo>
                  <a:pt x="11046878" y="10333"/>
                  <a:pt x="10847420" y="9334"/>
                  <a:pt x="10980115" y="0"/>
                </a:cubicBezTo>
                <a:cubicBezTo>
                  <a:pt x="11112810" y="-9334"/>
                  <a:pt x="11485871" y="-15190"/>
                  <a:pt x="11675059" y="0"/>
                </a:cubicBezTo>
                <a:cubicBezTo>
                  <a:pt x="11864247" y="15190"/>
                  <a:pt x="12398368" y="-31543"/>
                  <a:pt x="12647981" y="0"/>
                </a:cubicBezTo>
                <a:cubicBezTo>
                  <a:pt x="12897594" y="31543"/>
                  <a:pt x="13561652" y="-15503"/>
                  <a:pt x="13898880" y="0"/>
                </a:cubicBezTo>
                <a:cubicBezTo>
                  <a:pt x="13898716" y="5024"/>
                  <a:pt x="13899046" y="15293"/>
                  <a:pt x="13898880" y="24384"/>
                </a:cubicBezTo>
                <a:cubicBezTo>
                  <a:pt x="13718909" y="41262"/>
                  <a:pt x="13663116" y="44317"/>
                  <a:pt x="13481914" y="24384"/>
                </a:cubicBezTo>
                <a:cubicBezTo>
                  <a:pt x="13300712" y="4451"/>
                  <a:pt x="12951366" y="34929"/>
                  <a:pt x="12647981" y="24384"/>
                </a:cubicBezTo>
                <a:cubicBezTo>
                  <a:pt x="12344596" y="13839"/>
                  <a:pt x="12356144" y="10318"/>
                  <a:pt x="12231014" y="24384"/>
                </a:cubicBezTo>
                <a:cubicBezTo>
                  <a:pt x="12105884" y="38450"/>
                  <a:pt x="11641664" y="28573"/>
                  <a:pt x="11258093" y="24384"/>
                </a:cubicBezTo>
                <a:cubicBezTo>
                  <a:pt x="10874522" y="20195"/>
                  <a:pt x="10724727" y="29919"/>
                  <a:pt x="10285171" y="24384"/>
                </a:cubicBezTo>
                <a:cubicBezTo>
                  <a:pt x="9845615" y="18849"/>
                  <a:pt x="9869066" y="40142"/>
                  <a:pt x="9590227" y="24384"/>
                </a:cubicBezTo>
                <a:cubicBezTo>
                  <a:pt x="9311388" y="8626"/>
                  <a:pt x="9018966" y="-1027"/>
                  <a:pt x="8617306" y="24384"/>
                </a:cubicBezTo>
                <a:cubicBezTo>
                  <a:pt x="8215646" y="49795"/>
                  <a:pt x="8113470" y="14589"/>
                  <a:pt x="7922362" y="24384"/>
                </a:cubicBezTo>
                <a:cubicBezTo>
                  <a:pt x="7731254" y="34179"/>
                  <a:pt x="7331286" y="56053"/>
                  <a:pt x="7088429" y="24384"/>
                </a:cubicBezTo>
                <a:cubicBezTo>
                  <a:pt x="6845572" y="-7285"/>
                  <a:pt x="6912927" y="23316"/>
                  <a:pt x="6810451" y="24384"/>
                </a:cubicBezTo>
                <a:cubicBezTo>
                  <a:pt x="6707975" y="25452"/>
                  <a:pt x="6051019" y="-15746"/>
                  <a:pt x="5837530" y="24384"/>
                </a:cubicBezTo>
                <a:cubicBezTo>
                  <a:pt x="5624041" y="64514"/>
                  <a:pt x="5556442" y="33125"/>
                  <a:pt x="5281574" y="24384"/>
                </a:cubicBezTo>
                <a:cubicBezTo>
                  <a:pt x="5006706" y="15643"/>
                  <a:pt x="4802053" y="-14658"/>
                  <a:pt x="4447642" y="24384"/>
                </a:cubicBezTo>
                <a:cubicBezTo>
                  <a:pt x="4093231" y="63426"/>
                  <a:pt x="4245065" y="12008"/>
                  <a:pt x="4169664" y="24384"/>
                </a:cubicBezTo>
                <a:cubicBezTo>
                  <a:pt x="4094263" y="36760"/>
                  <a:pt x="3604759" y="28721"/>
                  <a:pt x="3196742" y="24384"/>
                </a:cubicBezTo>
                <a:cubicBezTo>
                  <a:pt x="2788725" y="20047"/>
                  <a:pt x="2866860" y="42391"/>
                  <a:pt x="2640787" y="24384"/>
                </a:cubicBezTo>
                <a:cubicBezTo>
                  <a:pt x="2414714" y="6377"/>
                  <a:pt x="2168989" y="19003"/>
                  <a:pt x="1945843" y="24384"/>
                </a:cubicBezTo>
                <a:cubicBezTo>
                  <a:pt x="1722697" y="29765"/>
                  <a:pt x="1651324" y="11455"/>
                  <a:pt x="1528877" y="24384"/>
                </a:cubicBezTo>
                <a:cubicBezTo>
                  <a:pt x="1406430" y="37313"/>
                  <a:pt x="876755" y="4360"/>
                  <a:pt x="694944" y="24384"/>
                </a:cubicBezTo>
                <a:cubicBezTo>
                  <a:pt x="513133" y="44408"/>
                  <a:pt x="259643" y="11065"/>
                  <a:pt x="0" y="24384"/>
                </a:cubicBezTo>
                <a:cubicBezTo>
                  <a:pt x="-1150" y="13159"/>
                  <a:pt x="-992" y="8022"/>
                  <a:pt x="0" y="0"/>
                </a:cubicBezTo>
                <a:close/>
              </a:path>
              <a:path w="13898880" h="24384" stroke="0" extrusionOk="0">
                <a:moveTo>
                  <a:pt x="0" y="0"/>
                </a:moveTo>
                <a:cubicBezTo>
                  <a:pt x="122549" y="1089"/>
                  <a:pt x="284877" y="-14830"/>
                  <a:pt x="555955" y="0"/>
                </a:cubicBezTo>
                <a:cubicBezTo>
                  <a:pt x="827033" y="14830"/>
                  <a:pt x="714626" y="13542"/>
                  <a:pt x="833933" y="0"/>
                </a:cubicBezTo>
                <a:cubicBezTo>
                  <a:pt x="953240" y="-13542"/>
                  <a:pt x="1431232" y="1238"/>
                  <a:pt x="1806854" y="0"/>
                </a:cubicBezTo>
                <a:cubicBezTo>
                  <a:pt x="2182476" y="-1238"/>
                  <a:pt x="2225238" y="-12340"/>
                  <a:pt x="2362810" y="0"/>
                </a:cubicBezTo>
                <a:cubicBezTo>
                  <a:pt x="2500382" y="12340"/>
                  <a:pt x="2778445" y="7306"/>
                  <a:pt x="2918765" y="0"/>
                </a:cubicBezTo>
                <a:cubicBezTo>
                  <a:pt x="3059085" y="-7306"/>
                  <a:pt x="3481100" y="-12744"/>
                  <a:pt x="3891686" y="0"/>
                </a:cubicBezTo>
                <a:cubicBezTo>
                  <a:pt x="4302272" y="12744"/>
                  <a:pt x="4185196" y="20218"/>
                  <a:pt x="4308653" y="0"/>
                </a:cubicBezTo>
                <a:cubicBezTo>
                  <a:pt x="4432110" y="-20218"/>
                  <a:pt x="5042100" y="-33289"/>
                  <a:pt x="5281574" y="0"/>
                </a:cubicBezTo>
                <a:cubicBezTo>
                  <a:pt x="5521048" y="33289"/>
                  <a:pt x="5821237" y="-17030"/>
                  <a:pt x="6254496" y="0"/>
                </a:cubicBezTo>
                <a:cubicBezTo>
                  <a:pt x="6687755" y="17030"/>
                  <a:pt x="6664731" y="4232"/>
                  <a:pt x="6949440" y="0"/>
                </a:cubicBezTo>
                <a:cubicBezTo>
                  <a:pt x="7234149" y="-4232"/>
                  <a:pt x="7572702" y="-3096"/>
                  <a:pt x="7922362" y="0"/>
                </a:cubicBezTo>
                <a:cubicBezTo>
                  <a:pt x="8272022" y="3096"/>
                  <a:pt x="8341008" y="25977"/>
                  <a:pt x="8478317" y="0"/>
                </a:cubicBezTo>
                <a:cubicBezTo>
                  <a:pt x="8615626" y="-25977"/>
                  <a:pt x="8834381" y="7943"/>
                  <a:pt x="9034272" y="0"/>
                </a:cubicBezTo>
                <a:cubicBezTo>
                  <a:pt x="9234163" y="-7943"/>
                  <a:pt x="9685619" y="15172"/>
                  <a:pt x="9868205" y="0"/>
                </a:cubicBezTo>
                <a:cubicBezTo>
                  <a:pt x="10050791" y="-15172"/>
                  <a:pt x="10174684" y="-21649"/>
                  <a:pt x="10424160" y="0"/>
                </a:cubicBezTo>
                <a:cubicBezTo>
                  <a:pt x="10673636" y="21649"/>
                  <a:pt x="10915734" y="10270"/>
                  <a:pt x="11397082" y="0"/>
                </a:cubicBezTo>
                <a:cubicBezTo>
                  <a:pt x="11878430" y="-10270"/>
                  <a:pt x="11949543" y="-28946"/>
                  <a:pt x="12370003" y="0"/>
                </a:cubicBezTo>
                <a:cubicBezTo>
                  <a:pt x="12790463" y="28946"/>
                  <a:pt x="12869049" y="10636"/>
                  <a:pt x="13064947" y="0"/>
                </a:cubicBezTo>
                <a:cubicBezTo>
                  <a:pt x="13260845" y="-10636"/>
                  <a:pt x="13498518" y="-23159"/>
                  <a:pt x="13898880" y="0"/>
                </a:cubicBezTo>
                <a:cubicBezTo>
                  <a:pt x="13898621" y="7172"/>
                  <a:pt x="13899695" y="15204"/>
                  <a:pt x="13898880" y="24384"/>
                </a:cubicBezTo>
                <a:cubicBezTo>
                  <a:pt x="13696709" y="4423"/>
                  <a:pt x="13632551" y="13112"/>
                  <a:pt x="13481914" y="24384"/>
                </a:cubicBezTo>
                <a:cubicBezTo>
                  <a:pt x="13331277" y="35656"/>
                  <a:pt x="12934232" y="14960"/>
                  <a:pt x="12786970" y="24384"/>
                </a:cubicBezTo>
                <a:cubicBezTo>
                  <a:pt x="12639708" y="33808"/>
                  <a:pt x="12489435" y="4631"/>
                  <a:pt x="12370003" y="24384"/>
                </a:cubicBezTo>
                <a:cubicBezTo>
                  <a:pt x="12250571" y="44137"/>
                  <a:pt x="11960365" y="13208"/>
                  <a:pt x="11675059" y="24384"/>
                </a:cubicBezTo>
                <a:cubicBezTo>
                  <a:pt x="11389753" y="35560"/>
                  <a:pt x="11483392" y="19117"/>
                  <a:pt x="11397082" y="24384"/>
                </a:cubicBezTo>
                <a:cubicBezTo>
                  <a:pt x="11310772" y="29651"/>
                  <a:pt x="11238226" y="14013"/>
                  <a:pt x="11119104" y="24384"/>
                </a:cubicBezTo>
                <a:cubicBezTo>
                  <a:pt x="10999982" y="34755"/>
                  <a:pt x="10727303" y="58510"/>
                  <a:pt x="10424160" y="24384"/>
                </a:cubicBezTo>
                <a:cubicBezTo>
                  <a:pt x="10121017" y="-9742"/>
                  <a:pt x="10131047" y="5882"/>
                  <a:pt x="10007194" y="24384"/>
                </a:cubicBezTo>
                <a:cubicBezTo>
                  <a:pt x="9883341" y="42886"/>
                  <a:pt x="9508755" y="21289"/>
                  <a:pt x="9173261" y="24384"/>
                </a:cubicBezTo>
                <a:cubicBezTo>
                  <a:pt x="8837767" y="27479"/>
                  <a:pt x="8845996" y="15428"/>
                  <a:pt x="8756294" y="24384"/>
                </a:cubicBezTo>
                <a:cubicBezTo>
                  <a:pt x="8666592" y="33340"/>
                  <a:pt x="8209265" y="38600"/>
                  <a:pt x="7922362" y="24384"/>
                </a:cubicBezTo>
                <a:cubicBezTo>
                  <a:pt x="7635459" y="10168"/>
                  <a:pt x="7735144" y="28670"/>
                  <a:pt x="7644384" y="24384"/>
                </a:cubicBezTo>
                <a:cubicBezTo>
                  <a:pt x="7553624" y="20098"/>
                  <a:pt x="7107127" y="3610"/>
                  <a:pt x="6810451" y="24384"/>
                </a:cubicBezTo>
                <a:cubicBezTo>
                  <a:pt x="6513775" y="45158"/>
                  <a:pt x="6508720" y="19493"/>
                  <a:pt x="6393485" y="24384"/>
                </a:cubicBezTo>
                <a:cubicBezTo>
                  <a:pt x="6278250" y="29275"/>
                  <a:pt x="6254430" y="12035"/>
                  <a:pt x="6115507" y="24384"/>
                </a:cubicBezTo>
                <a:cubicBezTo>
                  <a:pt x="5976584" y="36733"/>
                  <a:pt x="5852979" y="26607"/>
                  <a:pt x="5698541" y="24384"/>
                </a:cubicBezTo>
                <a:cubicBezTo>
                  <a:pt x="5544103" y="22161"/>
                  <a:pt x="5171104" y="-1200"/>
                  <a:pt x="4864608" y="24384"/>
                </a:cubicBezTo>
                <a:cubicBezTo>
                  <a:pt x="4558112" y="49968"/>
                  <a:pt x="4648821" y="5382"/>
                  <a:pt x="4447642" y="24384"/>
                </a:cubicBezTo>
                <a:cubicBezTo>
                  <a:pt x="4246463" y="43386"/>
                  <a:pt x="4300249" y="31415"/>
                  <a:pt x="4169664" y="24384"/>
                </a:cubicBezTo>
                <a:cubicBezTo>
                  <a:pt x="4039079" y="17353"/>
                  <a:pt x="3939462" y="20370"/>
                  <a:pt x="3752698" y="24384"/>
                </a:cubicBezTo>
                <a:cubicBezTo>
                  <a:pt x="3565934" y="28398"/>
                  <a:pt x="3337523" y="45220"/>
                  <a:pt x="3196742" y="24384"/>
                </a:cubicBezTo>
                <a:cubicBezTo>
                  <a:pt x="3055961" y="3548"/>
                  <a:pt x="2726960" y="-9869"/>
                  <a:pt x="2501798" y="24384"/>
                </a:cubicBezTo>
                <a:cubicBezTo>
                  <a:pt x="2276636" y="58637"/>
                  <a:pt x="2261928" y="19973"/>
                  <a:pt x="2084832" y="24384"/>
                </a:cubicBezTo>
                <a:cubicBezTo>
                  <a:pt x="1907736" y="28795"/>
                  <a:pt x="1329778" y="-21378"/>
                  <a:pt x="1111910" y="24384"/>
                </a:cubicBezTo>
                <a:cubicBezTo>
                  <a:pt x="894042" y="70146"/>
                  <a:pt x="458242" y="-20876"/>
                  <a:pt x="0" y="24384"/>
                </a:cubicBezTo>
                <a:cubicBezTo>
                  <a:pt x="-837" y="13643"/>
                  <a:pt x="693" y="1009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4F2AEE2-7900-6E18-8CB8-DC2ADC2142D7}"/>
              </a:ext>
            </a:extLst>
          </p:cNvPr>
          <p:cNvSpPr txBox="1"/>
          <p:nvPr/>
        </p:nvSpPr>
        <p:spPr>
          <a:xfrm>
            <a:off x="812800" y="457200"/>
            <a:ext cx="1379220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CL" sz="4000" b="1">
                <a:solidFill>
                  <a:srgbClr val="1F1F1F"/>
                </a:solidFill>
                <a:latin typeface="Google Sans Text"/>
              </a:rPr>
              <a:t>Guía y manual práctico de la Organización Mundial de la Salud (OMS) sobre vigilancia de las IAAS</a:t>
            </a:r>
            <a:r>
              <a:rPr lang="es-CL" sz="4000">
                <a:solidFill>
                  <a:srgbClr val="1F1F1F"/>
                </a:solidFill>
                <a:latin typeface="Google Sans Text"/>
              </a:rPr>
              <a:t>, </a:t>
            </a:r>
            <a:r>
              <a:rPr lang="es-CL" sz="4000" b="1">
                <a:solidFill>
                  <a:srgbClr val="1F1F1F"/>
                </a:solidFill>
                <a:latin typeface="Google Sans Text"/>
              </a:rPr>
              <a:t>2024</a:t>
            </a:r>
            <a:r>
              <a:rPr lang="es-CL" sz="4000">
                <a:solidFill>
                  <a:srgbClr val="1F1F1F"/>
                </a:solidFill>
                <a:latin typeface="Google Sans Text"/>
              </a:rPr>
              <a:t> (</a:t>
            </a:r>
            <a:r>
              <a:rPr lang="es-CL" sz="4000" i="1">
                <a:solidFill>
                  <a:srgbClr val="1F1F1F"/>
                </a:solidFill>
                <a:latin typeface="Google Sans Text"/>
              </a:rPr>
              <a:t>Surveillance of health care-associated infections at national and facility levels)</a:t>
            </a:r>
            <a:endParaRPr lang="es-CL" sz="4000">
              <a:solidFill>
                <a:srgbClr val="1F1F1F"/>
              </a:solidFill>
              <a:latin typeface="Google Sans Text"/>
            </a:endParaRPr>
          </a:p>
          <a:p>
            <a:pPr algn="ctr">
              <a:spcAft>
                <a:spcPts val="600"/>
              </a:spcAft>
            </a:pPr>
            <a:br>
              <a:rPr lang="es-CL" sz="4000">
                <a:solidFill>
                  <a:srgbClr val="1F1F1F"/>
                </a:solidFill>
                <a:latin typeface="Google Sans Text"/>
              </a:rPr>
            </a:br>
            <a:endParaRPr lang="es-CL" sz="4000">
              <a:solidFill>
                <a:srgbClr val="1F1F1F"/>
              </a:solidFill>
              <a:latin typeface="Google Sans Text"/>
            </a:endParaRPr>
          </a:p>
        </p:txBody>
      </p:sp>
      <p:graphicFrame>
        <p:nvGraphicFramePr>
          <p:cNvPr id="6" name="CuadroTexto 3">
            <a:extLst>
              <a:ext uri="{FF2B5EF4-FFF2-40B4-BE49-F238E27FC236}">
                <a16:creationId xmlns:a16="http://schemas.microsoft.com/office/drawing/2014/main" id="{8394738C-3248-CA7B-BFC2-BCE55495D0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03524"/>
              </p:ext>
            </p:extLst>
          </p:nvPr>
        </p:nvGraphicFramePr>
        <p:xfrm>
          <a:off x="1117600" y="2970782"/>
          <a:ext cx="14020800" cy="5265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1183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640CE-26DF-1DD9-634C-F285B7393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C908B6-E97B-D2FA-CE04-33D4B40EE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289" y="900752"/>
            <a:ext cx="4813111" cy="6938780"/>
          </a:xfrm>
        </p:spPr>
        <p:txBody>
          <a:bodyPr>
            <a:normAutofit/>
          </a:bodyPr>
          <a:lstStyle/>
          <a:p>
            <a:r>
              <a:rPr lang="es-ES_tradnl" dirty="0"/>
              <a:t>Que indicadores de proceso deberían vigilarse?</a:t>
            </a:r>
          </a:p>
        </p:txBody>
      </p:sp>
      <p:graphicFrame>
        <p:nvGraphicFramePr>
          <p:cNvPr id="7" name="Marcador de contenido 4">
            <a:extLst>
              <a:ext uri="{FF2B5EF4-FFF2-40B4-BE49-F238E27FC236}">
                <a16:creationId xmlns:a16="http://schemas.microsoft.com/office/drawing/2014/main" id="{87B8FFFE-F902-83CD-553A-2175A760E46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68973" y="1092492"/>
          <a:ext cx="8785680" cy="6991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0832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0B08EB-2444-03C5-AD2D-5C18C95C4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42" y="857956"/>
            <a:ext cx="14947900" cy="9931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Acreditación en Chile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73C94A1-900B-A8B4-ADF4-016E5906C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4400" y="1922750"/>
            <a:ext cx="12496799" cy="724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42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E3C4483B-DCE7-F076-9E70-C242153A30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4752" y="465153"/>
            <a:ext cx="12957481" cy="2101928"/>
          </a:xfrm>
        </p:spPr>
        <p:txBody>
          <a:bodyPr vert="horz" lIns="120651" tIns="59267" rIns="120651" bIns="59267" rtlCol="0" anchor="ctr">
            <a:normAutofit/>
          </a:bodyPr>
          <a:lstStyle/>
          <a:p>
            <a:pPr>
              <a:buClr>
                <a:srgbClr val="E5405D"/>
              </a:buClr>
              <a:buFont typeface="Wingdings" pitchFamily="2" charset="2"/>
              <a:buNone/>
            </a:pPr>
            <a:r>
              <a:rPr lang="es-ES" altLang="es-CL" sz="53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ＭＳ Ｐゴシック" panose="020B0600070205080204" pitchFamily="34" charset="-128"/>
              </a:rPr>
              <a:t>Procesos relacionados con ISQ</a:t>
            </a:r>
          </a:p>
        </p:txBody>
      </p:sp>
      <p:graphicFrame>
        <p:nvGraphicFramePr>
          <p:cNvPr id="77829" name="Rectangle 3">
            <a:extLst>
              <a:ext uri="{FF2B5EF4-FFF2-40B4-BE49-F238E27FC236}">
                <a16:creationId xmlns:a16="http://schemas.microsoft.com/office/drawing/2014/main" id="{2DB22170-EEEA-62B4-DA43-351728580BBB}"/>
              </a:ext>
            </a:extLst>
          </p:cNvPr>
          <p:cNvGraphicFramePr/>
          <p:nvPr/>
        </p:nvGraphicFramePr>
        <p:xfrm>
          <a:off x="858741" y="3487972"/>
          <a:ext cx="14570439" cy="4919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663139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08F59-68E0-175E-2A3C-0BC1542B3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37B59-F2C1-9317-2481-7CE36F148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056" y="1548384"/>
            <a:ext cx="4803648" cy="6035040"/>
          </a:xfrm>
        </p:spPr>
        <p:txBody>
          <a:bodyPr>
            <a:normAutofit/>
          </a:bodyPr>
          <a:lstStyle/>
          <a:p>
            <a:r>
              <a:rPr lang="es-CL" sz="5300"/>
              <a:t>El problema</a:t>
            </a:r>
            <a:endParaRPr lang="es-ES_tradnl" sz="530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80B2716-DB4B-DCB9-BAB6-B5F983DE963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071360" y="902208"/>
          <a:ext cx="8485632" cy="7351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4224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361" y="487681"/>
            <a:ext cx="14304873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E7490"/>
                </a:solidFill>
                <a:latin typeface="Arial"/>
              </a:defRPr>
            </a:pPr>
            <a:r>
              <a:rPr sz="1467"/>
              <a:t>VIGILANCIA DE IAAS EN ENFERMERÍA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5361" y="853440"/>
            <a:ext cx="14304873" cy="97536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200" b="1">
                <a:solidFill>
                  <a:srgbClr val="1E2A38"/>
                </a:solidFill>
                <a:latin typeface="Georgia"/>
              </a:defRPr>
            </a:pPr>
            <a:r>
              <a:rPr sz="2933"/>
              <a:t>La vigilancia articulada con los PROA combate la amenaza de cepas multirresistentes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975361" y="1889760"/>
            <a:ext cx="14304873" cy="33867"/>
          </a:xfrm>
          <a:prstGeom prst="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Rounded Rectangle 4"/>
          <p:cNvSpPr/>
          <p:nvPr/>
        </p:nvSpPr>
        <p:spPr>
          <a:xfrm>
            <a:off x="975360" y="2194560"/>
            <a:ext cx="6827520" cy="6217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6" name="TextBox 5"/>
          <p:cNvSpPr txBox="1"/>
          <p:nvPr/>
        </p:nvSpPr>
        <p:spPr>
          <a:xfrm>
            <a:off x="1219200" y="2438400"/>
            <a:ext cx="6223000" cy="45063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33"/>
              </a:spcAft>
              <a:defRPr sz="1600" b="1">
                <a:solidFill>
                  <a:srgbClr val="0E7490"/>
                </a:solidFill>
                <a:latin typeface="Georgia"/>
              </a:defRPr>
            </a:pPr>
            <a:r>
              <a:rPr sz="2800" dirty="0" err="1"/>
              <a:t>Microorganismos</a:t>
            </a:r>
            <a:r>
              <a:rPr sz="2800" dirty="0"/>
              <a:t> de </a:t>
            </a:r>
            <a:r>
              <a:rPr sz="2800" dirty="0" err="1"/>
              <a:t>Vigilancia</a:t>
            </a:r>
            <a:r>
              <a:rPr sz="2800" dirty="0"/>
              <a:t> </a:t>
            </a:r>
            <a:r>
              <a:rPr sz="2800" dirty="0" err="1"/>
              <a:t>Prioritaria</a:t>
            </a:r>
            <a:endParaRPr sz="2800" dirty="0"/>
          </a:p>
          <a:p>
            <a:pPr>
              <a:defRPr sz="1100" b="1">
                <a:solidFill>
                  <a:srgbClr val="1E2A38"/>
                </a:solidFill>
                <a:latin typeface="Arial"/>
              </a:defRPr>
            </a:pPr>
            <a:r>
              <a:rPr sz="1600" dirty="0"/>
              <a:t>• </a:t>
            </a:r>
            <a:r>
              <a:rPr sz="2000" dirty="0"/>
              <a:t>S. aureus </a:t>
            </a:r>
            <a:r>
              <a:rPr sz="2000" dirty="0" err="1"/>
              <a:t>Meticilino</a:t>
            </a:r>
            <a:r>
              <a:rPr sz="2000" dirty="0"/>
              <a:t> </a:t>
            </a:r>
            <a:r>
              <a:rPr sz="2000" dirty="0" err="1"/>
              <a:t>Resistente</a:t>
            </a:r>
            <a:r>
              <a:rPr sz="2000" dirty="0"/>
              <a:t> (MRSA)</a:t>
            </a:r>
          </a:p>
          <a:p>
            <a:pPr>
              <a:spcAft>
                <a:spcPts val="800"/>
              </a:spcAft>
              <a:defRPr sz="1000">
                <a:solidFill>
                  <a:srgbClr val="1E2A38"/>
                </a:solidFill>
                <a:latin typeface="Arial"/>
              </a:defRPr>
            </a:pPr>
            <a:r>
              <a:rPr sz="2000" dirty="0" err="1"/>
              <a:t>Prevalencia</a:t>
            </a:r>
            <a:r>
              <a:rPr sz="2000" dirty="0"/>
              <a:t> global &gt;50% </a:t>
            </a:r>
            <a:r>
              <a:rPr sz="2000" dirty="0" err="1"/>
              <a:t>en</a:t>
            </a:r>
            <a:r>
              <a:rPr sz="2000" dirty="0"/>
              <a:t> </a:t>
            </a:r>
            <a:r>
              <a:rPr sz="2000" dirty="0" err="1"/>
              <a:t>unidades</a:t>
            </a:r>
            <a:r>
              <a:rPr sz="2000" dirty="0"/>
              <a:t> </a:t>
            </a:r>
            <a:r>
              <a:rPr sz="2000" dirty="0" err="1"/>
              <a:t>críticas</a:t>
            </a:r>
            <a:r>
              <a:rPr sz="2000" dirty="0"/>
              <a:t>.</a:t>
            </a:r>
          </a:p>
          <a:p>
            <a:pPr>
              <a:defRPr sz="1100" b="1">
                <a:solidFill>
                  <a:srgbClr val="1E2A38"/>
                </a:solidFill>
                <a:latin typeface="Arial"/>
              </a:defRPr>
            </a:pPr>
            <a:r>
              <a:rPr sz="2000" dirty="0"/>
              <a:t>• Enterococcus </a:t>
            </a:r>
            <a:r>
              <a:rPr sz="2000" dirty="0" err="1"/>
              <a:t>Resistente</a:t>
            </a:r>
            <a:r>
              <a:rPr sz="2000" dirty="0"/>
              <a:t> a </a:t>
            </a:r>
            <a:r>
              <a:rPr sz="2000" dirty="0" err="1"/>
              <a:t>Vancomicina</a:t>
            </a:r>
            <a:r>
              <a:rPr sz="2000" dirty="0"/>
              <a:t> (VRE)</a:t>
            </a:r>
          </a:p>
          <a:p>
            <a:pPr>
              <a:spcAft>
                <a:spcPts val="800"/>
              </a:spcAft>
              <a:defRPr sz="1000">
                <a:solidFill>
                  <a:srgbClr val="1E2A38"/>
                </a:solidFill>
                <a:latin typeface="Arial"/>
              </a:defRPr>
            </a:pPr>
            <a:r>
              <a:rPr sz="2000" dirty="0"/>
              <a:t>Riesgo </a:t>
            </a:r>
            <a:r>
              <a:rPr sz="2000" dirty="0" err="1"/>
              <a:t>elevado</a:t>
            </a:r>
            <a:r>
              <a:rPr sz="2000" dirty="0"/>
              <a:t> de </a:t>
            </a:r>
            <a:r>
              <a:rPr sz="2000" dirty="0" err="1"/>
              <a:t>transmisión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superficies e </a:t>
            </a:r>
            <a:r>
              <a:rPr sz="2000" dirty="0" err="1"/>
              <a:t>insumos</a:t>
            </a:r>
            <a:r>
              <a:rPr sz="2000" dirty="0"/>
              <a:t>.</a:t>
            </a:r>
          </a:p>
          <a:p>
            <a:pPr>
              <a:defRPr sz="1100" b="1">
                <a:solidFill>
                  <a:srgbClr val="1E2A38"/>
                </a:solidFill>
                <a:latin typeface="Arial"/>
              </a:defRPr>
            </a:pPr>
            <a:r>
              <a:rPr sz="2000" dirty="0"/>
              <a:t>• K. pneumoniae y </a:t>
            </a:r>
            <a:r>
              <a:rPr sz="2000" dirty="0" err="1"/>
              <a:t>Enterobacterias</a:t>
            </a:r>
            <a:r>
              <a:rPr sz="2000" dirty="0"/>
              <a:t> (KPC / BLEE)</a:t>
            </a:r>
          </a:p>
          <a:p>
            <a:pPr>
              <a:spcAft>
                <a:spcPts val="800"/>
              </a:spcAft>
              <a:defRPr sz="1000">
                <a:solidFill>
                  <a:srgbClr val="1E2A38"/>
                </a:solidFill>
                <a:latin typeface="Arial"/>
              </a:defRPr>
            </a:pPr>
            <a:r>
              <a:rPr sz="2000" dirty="0"/>
              <a:t>Resistencia a </a:t>
            </a:r>
            <a:r>
              <a:rPr sz="2000" dirty="0" err="1"/>
              <a:t>carbapenémicos</a:t>
            </a:r>
            <a:r>
              <a:rPr sz="2000" dirty="0"/>
              <a:t>; </a:t>
            </a:r>
            <a:r>
              <a:rPr sz="2000" dirty="0" err="1"/>
              <a:t>opciones</a:t>
            </a:r>
            <a:r>
              <a:rPr sz="2000" dirty="0"/>
              <a:t> </a:t>
            </a:r>
            <a:r>
              <a:rPr sz="2000" dirty="0" err="1"/>
              <a:t>muy</a:t>
            </a:r>
            <a:r>
              <a:rPr sz="2000" dirty="0"/>
              <a:t> </a:t>
            </a:r>
            <a:r>
              <a:rPr sz="2000" dirty="0" err="1"/>
              <a:t>limitadas</a:t>
            </a:r>
            <a:r>
              <a:rPr sz="2000" dirty="0"/>
              <a:t>.</a:t>
            </a:r>
          </a:p>
          <a:p>
            <a:pPr>
              <a:defRPr sz="1100" b="1">
                <a:solidFill>
                  <a:srgbClr val="1E2A38"/>
                </a:solidFill>
                <a:latin typeface="Arial"/>
              </a:defRPr>
            </a:pPr>
            <a:r>
              <a:rPr sz="2000" dirty="0"/>
              <a:t>• Pseudomonas aeruginosa NDM / Acinetobacter</a:t>
            </a:r>
          </a:p>
          <a:p>
            <a:pPr>
              <a:spcAft>
                <a:spcPts val="800"/>
              </a:spcAft>
              <a:defRPr sz="1000">
                <a:solidFill>
                  <a:srgbClr val="1E2A38"/>
                </a:solidFill>
                <a:latin typeface="Arial"/>
              </a:defRPr>
            </a:pPr>
            <a:r>
              <a:rPr sz="2000" dirty="0" err="1"/>
              <a:t>Bacterias</a:t>
            </a:r>
            <a:r>
              <a:rPr sz="2000" dirty="0"/>
              <a:t> </a:t>
            </a:r>
            <a:r>
              <a:rPr sz="2000" dirty="0" err="1"/>
              <a:t>oportunistas</a:t>
            </a:r>
            <a:r>
              <a:rPr sz="2000" dirty="0"/>
              <a:t> </a:t>
            </a:r>
            <a:r>
              <a:rPr sz="2000" dirty="0" err="1"/>
              <a:t>asociadas</a:t>
            </a:r>
            <a:r>
              <a:rPr sz="2000" dirty="0"/>
              <a:t> a </a:t>
            </a:r>
            <a:r>
              <a:rPr sz="2000" dirty="0" err="1"/>
              <a:t>brotes</a:t>
            </a:r>
            <a:r>
              <a:rPr sz="2000" dirty="0"/>
              <a:t> </a:t>
            </a:r>
            <a:r>
              <a:rPr sz="2000" dirty="0" err="1"/>
              <a:t>complejos</a:t>
            </a:r>
            <a:r>
              <a:rPr sz="2000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90561" y="2194560"/>
            <a:ext cx="6989673" cy="6217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TextBox 7"/>
          <p:cNvSpPr txBox="1"/>
          <p:nvPr/>
        </p:nvSpPr>
        <p:spPr>
          <a:xfrm>
            <a:off x="8534401" y="2438400"/>
            <a:ext cx="6501993" cy="5439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33"/>
              </a:spcAft>
              <a:defRPr sz="1600" b="1">
                <a:solidFill>
                  <a:srgbClr val="0E7490"/>
                </a:solidFill>
                <a:latin typeface="Georgia"/>
              </a:defRPr>
            </a:pPr>
            <a:r>
              <a:rPr sz="2000" dirty="0" err="1"/>
              <a:t>Articulación</a:t>
            </a:r>
            <a:r>
              <a:rPr sz="2000" dirty="0"/>
              <a:t> con </a:t>
            </a:r>
            <a:r>
              <a:rPr sz="2000" dirty="0" err="1"/>
              <a:t>Programas</a:t>
            </a:r>
            <a:r>
              <a:rPr sz="2000" dirty="0"/>
              <a:t> PROA</a:t>
            </a:r>
          </a:p>
          <a:p>
            <a:pPr>
              <a:spcAft>
                <a:spcPts val="1067"/>
              </a:spcAft>
              <a:defRPr sz="1100">
                <a:solidFill>
                  <a:srgbClr val="1E2A38"/>
                </a:solidFill>
                <a:latin typeface="Arial"/>
              </a:defRPr>
            </a:pPr>
            <a:r>
              <a:rPr sz="2000" dirty="0"/>
              <a:t>• 10 </a:t>
            </a:r>
            <a:r>
              <a:rPr sz="2000" dirty="0" err="1"/>
              <a:t>Millones</a:t>
            </a:r>
            <a:r>
              <a:rPr sz="2000" dirty="0"/>
              <a:t> de </a:t>
            </a:r>
            <a:r>
              <a:rPr sz="2000" dirty="0" err="1"/>
              <a:t>muertes</a:t>
            </a:r>
            <a:r>
              <a:rPr sz="2000" dirty="0"/>
              <a:t> </a:t>
            </a:r>
            <a:r>
              <a:rPr sz="2000" dirty="0" err="1"/>
              <a:t>proyectadas</a:t>
            </a:r>
            <a:r>
              <a:rPr sz="2000" dirty="0"/>
              <a:t> al 2050 </a:t>
            </a:r>
            <a:r>
              <a:rPr sz="2000" dirty="0" err="1"/>
              <a:t>por</a:t>
            </a:r>
            <a:r>
              <a:rPr sz="2000" dirty="0"/>
              <a:t> Resistencia </a:t>
            </a:r>
            <a:r>
              <a:rPr sz="2000" dirty="0" err="1"/>
              <a:t>Antimicrobiana</a:t>
            </a:r>
            <a:r>
              <a:rPr sz="2000" dirty="0"/>
              <a:t> </a:t>
            </a:r>
            <a:r>
              <a:rPr sz="2000" dirty="0" err="1"/>
              <a:t>si</a:t>
            </a:r>
            <a:r>
              <a:rPr sz="2000" dirty="0"/>
              <a:t> no se </a:t>
            </a:r>
            <a:r>
              <a:rPr sz="2000" dirty="0" err="1"/>
              <a:t>modifican</a:t>
            </a:r>
            <a:r>
              <a:rPr sz="2000" dirty="0"/>
              <a:t> </a:t>
            </a:r>
            <a:r>
              <a:rPr sz="2000" dirty="0" err="1"/>
              <a:t>los</a:t>
            </a:r>
            <a:r>
              <a:rPr sz="2000" dirty="0"/>
              <a:t> </a:t>
            </a:r>
            <a:r>
              <a:rPr sz="2000" dirty="0" err="1"/>
              <a:t>patrones</a:t>
            </a:r>
            <a:r>
              <a:rPr sz="2000" dirty="0"/>
              <a:t> de </a:t>
            </a:r>
            <a:r>
              <a:rPr sz="2000" dirty="0" err="1"/>
              <a:t>prescripción</a:t>
            </a:r>
            <a:r>
              <a:rPr sz="2000" dirty="0"/>
              <a:t> y </a:t>
            </a:r>
            <a:r>
              <a:rPr sz="2000" dirty="0" err="1"/>
              <a:t>prevención</a:t>
            </a:r>
            <a:r>
              <a:rPr sz="2000" dirty="0"/>
              <a:t>.</a:t>
            </a:r>
          </a:p>
          <a:p>
            <a:pPr>
              <a:spcAft>
                <a:spcPts val="1067"/>
              </a:spcAft>
              <a:defRPr sz="1100">
                <a:solidFill>
                  <a:srgbClr val="1E2A38"/>
                </a:solidFill>
                <a:latin typeface="Arial"/>
              </a:defRPr>
            </a:pPr>
            <a:r>
              <a:rPr sz="2000" dirty="0"/>
              <a:t>• Uso </a:t>
            </a:r>
            <a:r>
              <a:rPr sz="2000" dirty="0" err="1"/>
              <a:t>Racional</a:t>
            </a:r>
            <a:r>
              <a:rPr sz="2000" dirty="0"/>
              <a:t> de </a:t>
            </a:r>
            <a:r>
              <a:rPr sz="2000" dirty="0" err="1"/>
              <a:t>Antibióticos</a:t>
            </a:r>
            <a:r>
              <a:rPr sz="2000" dirty="0"/>
              <a:t>: La </a:t>
            </a:r>
            <a:r>
              <a:rPr sz="2000" dirty="0" err="1"/>
              <a:t>vigilancia</a:t>
            </a:r>
            <a:r>
              <a:rPr sz="2000" dirty="0"/>
              <a:t> </a:t>
            </a:r>
            <a:r>
              <a:rPr sz="2000" dirty="0" err="1"/>
              <a:t>epidemiológica</a:t>
            </a:r>
            <a:r>
              <a:rPr sz="2000" dirty="0"/>
              <a:t> </a:t>
            </a:r>
            <a:r>
              <a:rPr sz="2000" dirty="0" err="1"/>
              <a:t>ya</a:t>
            </a:r>
            <a:r>
              <a:rPr sz="2000" dirty="0"/>
              <a:t> no solo </a:t>
            </a:r>
            <a:r>
              <a:rPr sz="2000" dirty="0" err="1"/>
              <a:t>cuenta</a:t>
            </a:r>
            <a:r>
              <a:rPr sz="2000" dirty="0"/>
              <a:t> </a:t>
            </a:r>
            <a:r>
              <a:rPr sz="2000" dirty="0" err="1"/>
              <a:t>infecciones</a:t>
            </a:r>
            <a:r>
              <a:rPr sz="2000" dirty="0"/>
              <a:t>, </a:t>
            </a:r>
            <a:r>
              <a:rPr sz="2000" dirty="0" err="1"/>
              <a:t>alimenta</a:t>
            </a:r>
            <a:r>
              <a:rPr sz="2000" dirty="0"/>
              <a:t> </a:t>
            </a:r>
            <a:r>
              <a:rPr sz="2000" dirty="0" err="1"/>
              <a:t>los</a:t>
            </a:r>
            <a:r>
              <a:rPr sz="2000" dirty="0"/>
              <a:t> </a:t>
            </a:r>
            <a:r>
              <a:rPr sz="2000" dirty="0" err="1"/>
              <a:t>Programas</a:t>
            </a:r>
            <a:r>
              <a:rPr sz="2000" dirty="0"/>
              <a:t> de </a:t>
            </a:r>
            <a:r>
              <a:rPr sz="2000" dirty="0" err="1"/>
              <a:t>Optimización</a:t>
            </a:r>
            <a:r>
              <a:rPr sz="2000" dirty="0"/>
              <a:t> de </a:t>
            </a:r>
            <a:r>
              <a:rPr sz="2000" dirty="0" err="1"/>
              <a:t>Antimicrobianos</a:t>
            </a:r>
            <a:r>
              <a:rPr sz="2000" dirty="0"/>
              <a:t> (PROA).</a:t>
            </a:r>
          </a:p>
          <a:p>
            <a:pPr>
              <a:spcAft>
                <a:spcPts val="1067"/>
              </a:spcAft>
              <a:defRPr sz="1100">
                <a:solidFill>
                  <a:srgbClr val="1E2A38"/>
                </a:solidFill>
                <a:latin typeface="Arial"/>
              </a:defRPr>
            </a:pPr>
            <a:r>
              <a:rPr sz="2000" dirty="0"/>
              <a:t>• Rol de </a:t>
            </a:r>
            <a:r>
              <a:rPr sz="2000" dirty="0" err="1"/>
              <a:t>Enfermería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PROA: </a:t>
            </a:r>
            <a:r>
              <a:rPr sz="2000" dirty="0" err="1"/>
              <a:t>Alerta</a:t>
            </a:r>
            <a:r>
              <a:rPr sz="2000" dirty="0"/>
              <a:t> </a:t>
            </a:r>
            <a:r>
              <a:rPr sz="2000" dirty="0" err="1"/>
              <a:t>temprana</a:t>
            </a:r>
            <a:r>
              <a:rPr sz="2000" dirty="0"/>
              <a:t> </a:t>
            </a:r>
            <a:r>
              <a:rPr sz="2000" dirty="0" err="1"/>
              <a:t>frente</a:t>
            </a:r>
            <a:r>
              <a:rPr sz="2000" dirty="0"/>
              <a:t> a </a:t>
            </a:r>
            <a:r>
              <a:rPr sz="2000" dirty="0" err="1"/>
              <a:t>antibiogramas</a:t>
            </a:r>
            <a:r>
              <a:rPr sz="2000" dirty="0"/>
              <a:t> </a:t>
            </a:r>
            <a:r>
              <a:rPr sz="2000" dirty="0" err="1"/>
              <a:t>alterados</a:t>
            </a:r>
            <a:r>
              <a:rPr sz="2000" dirty="0"/>
              <a:t>, </a:t>
            </a:r>
            <a:r>
              <a:rPr sz="2000" dirty="0" err="1"/>
              <a:t>cumplimiento</a:t>
            </a:r>
            <a:r>
              <a:rPr sz="2000" dirty="0"/>
              <a:t> de </a:t>
            </a:r>
            <a:r>
              <a:rPr sz="2000" dirty="0" err="1"/>
              <a:t>aislamientos</a:t>
            </a:r>
            <a:r>
              <a:rPr sz="2000" dirty="0"/>
              <a:t> y </a:t>
            </a:r>
            <a:r>
              <a:rPr sz="2000" dirty="0" err="1"/>
              <a:t>administración</a:t>
            </a:r>
            <a:r>
              <a:rPr sz="2000" dirty="0"/>
              <a:t> </a:t>
            </a:r>
            <a:r>
              <a:rPr sz="2000" dirty="0" err="1"/>
              <a:t>oportuna</a:t>
            </a:r>
            <a:r>
              <a:rPr sz="2000" dirty="0"/>
              <a:t> y exacta de </a:t>
            </a:r>
            <a:r>
              <a:rPr sz="2000" dirty="0" err="1"/>
              <a:t>terapia</a:t>
            </a:r>
            <a:r>
              <a:rPr sz="2000" dirty="0"/>
              <a:t>.</a:t>
            </a:r>
          </a:p>
          <a:p>
            <a:pPr>
              <a:spcAft>
                <a:spcPts val="1067"/>
              </a:spcAft>
              <a:defRPr sz="1100">
                <a:solidFill>
                  <a:srgbClr val="1E2A38"/>
                </a:solidFill>
                <a:latin typeface="Arial"/>
              </a:defRPr>
            </a:pPr>
            <a:r>
              <a:rPr sz="2000" dirty="0"/>
              <a:t>• Cierre de </a:t>
            </a:r>
            <a:r>
              <a:rPr sz="2000" dirty="0" err="1"/>
              <a:t>Brotes</a:t>
            </a:r>
            <a:r>
              <a:rPr sz="2000" dirty="0"/>
              <a:t>: La </a:t>
            </a:r>
            <a:r>
              <a:rPr sz="2000" dirty="0" err="1"/>
              <a:t>detección</a:t>
            </a:r>
            <a:r>
              <a:rPr sz="2000" dirty="0"/>
              <a:t> </a:t>
            </a:r>
            <a:r>
              <a:rPr sz="2000" dirty="0" err="1"/>
              <a:t>precoz</a:t>
            </a:r>
            <a:r>
              <a:rPr sz="2000" dirty="0"/>
              <a:t> de </a:t>
            </a:r>
            <a:r>
              <a:rPr sz="2000" dirty="0" err="1"/>
              <a:t>colonizados</a:t>
            </a:r>
            <a:r>
              <a:rPr sz="2000" dirty="0"/>
              <a:t> </a:t>
            </a:r>
            <a:r>
              <a:rPr sz="2000" dirty="0" err="1"/>
              <a:t>previene</a:t>
            </a:r>
            <a:r>
              <a:rPr sz="2000" dirty="0"/>
              <a:t> la </a:t>
            </a:r>
            <a:r>
              <a:rPr sz="2000" dirty="0" err="1"/>
              <a:t>diseminación</a:t>
            </a:r>
            <a:r>
              <a:rPr sz="2000" dirty="0"/>
              <a:t> clonal.</a:t>
            </a:r>
          </a:p>
          <a:p>
            <a:pPr>
              <a:defRPr sz="1000" i="1">
                <a:solidFill>
                  <a:srgbClr val="64748B"/>
                </a:solidFill>
                <a:latin typeface="Arial"/>
              </a:defRPr>
            </a:pPr>
            <a:r>
              <a:rPr sz="2000" dirty="0"/>
              <a:t>Fuente: Santos, J.V.O. et al. (2022). Current Microbiology, 79:175.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2C3CD3-D722-4378-68CE-979AB1712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556361" cy="9144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067202" y="3273972"/>
            <a:ext cx="5444578" cy="5444577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A2976D-2A07-8461-46BF-6BB6E4CF8A83}"/>
              </a:ext>
            </a:extLst>
          </p:cNvPr>
          <p:cNvSpPr txBox="1"/>
          <p:nvPr/>
        </p:nvSpPr>
        <p:spPr>
          <a:xfrm>
            <a:off x="5556362" y="609600"/>
            <a:ext cx="10344038" cy="7162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R="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 err="1">
                <a:effectLst/>
              </a:rPr>
              <a:t>Indicadores</a:t>
            </a:r>
            <a:r>
              <a:rPr lang="en-US" sz="3600" b="1" dirty="0">
                <a:effectLst/>
              </a:rPr>
              <a:t> de </a:t>
            </a:r>
            <a:r>
              <a:rPr lang="en-US" sz="3600" b="1" dirty="0" err="1">
                <a:effectLst/>
              </a:rPr>
              <a:t>Integración</a:t>
            </a:r>
            <a:r>
              <a:rPr lang="en-US" sz="3600" b="1" dirty="0">
                <a:effectLst/>
              </a:rPr>
              <a:t> con Resistencia a </a:t>
            </a:r>
            <a:r>
              <a:rPr lang="en-US" sz="3600" b="1" dirty="0" err="1">
                <a:effectLst/>
              </a:rPr>
              <a:t>los</a:t>
            </a:r>
            <a:r>
              <a:rPr lang="en-US" sz="3600" b="1" dirty="0">
                <a:effectLst/>
              </a:rPr>
              <a:t> </a:t>
            </a:r>
            <a:r>
              <a:rPr lang="en-US" sz="3600" b="1" dirty="0" err="1">
                <a:effectLst/>
              </a:rPr>
              <a:t>Antimicrobianos</a:t>
            </a:r>
            <a:r>
              <a:rPr lang="en-US" sz="3600" b="1" dirty="0">
                <a:effectLst/>
              </a:rPr>
              <a:t> (RAM)</a:t>
            </a:r>
          </a:p>
          <a:p>
            <a:pPr marR="0">
              <a:lnSpc>
                <a:spcPct val="90000"/>
              </a:lnSpc>
              <a:spcAft>
                <a:spcPts val="600"/>
              </a:spcAft>
            </a:pPr>
            <a:endParaRPr lang="en-US" sz="3600" b="1" dirty="0">
              <a:effectLst/>
            </a:endParaRPr>
          </a:p>
          <a:p>
            <a:pPr marR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effectLst/>
              </a:rPr>
              <a:t>Proporción</a:t>
            </a:r>
            <a:r>
              <a:rPr lang="en-US" sz="3600" dirty="0">
                <a:effectLst/>
              </a:rPr>
              <a:t> de IAAS </a:t>
            </a:r>
            <a:r>
              <a:rPr lang="en-US" sz="3600" dirty="0" err="1">
                <a:effectLst/>
              </a:rPr>
              <a:t>causadas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por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patógenos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multirresistentes</a:t>
            </a:r>
            <a:r>
              <a:rPr lang="en-US" sz="3600" dirty="0">
                <a:effectLst/>
              </a:rPr>
              <a:t>: </a:t>
            </a:r>
          </a:p>
          <a:p>
            <a:pPr marR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effectLst/>
              </a:rPr>
              <a:t>Cumplimiento</a:t>
            </a:r>
            <a:r>
              <a:rPr lang="en-US" sz="3600" dirty="0">
                <a:effectLst/>
              </a:rPr>
              <a:t> de la </a:t>
            </a:r>
            <a:r>
              <a:rPr lang="en-US" sz="3600" dirty="0" err="1">
                <a:effectLst/>
              </a:rPr>
              <a:t>Higiene</a:t>
            </a:r>
            <a:r>
              <a:rPr lang="en-US" sz="3600" dirty="0">
                <a:effectLst/>
              </a:rPr>
              <a:t> de Manos:</a:t>
            </a:r>
          </a:p>
          <a:p>
            <a:pPr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effectLst/>
              </a:rPr>
              <a:t>Cumplimiento</a:t>
            </a:r>
            <a:r>
              <a:rPr lang="en-US" sz="3600" dirty="0">
                <a:effectLst/>
              </a:rPr>
              <a:t> de </a:t>
            </a:r>
            <a:r>
              <a:rPr lang="en-US" sz="3600" dirty="0" err="1">
                <a:effectLst/>
              </a:rPr>
              <a:t>Paquetes</a:t>
            </a:r>
            <a:r>
              <a:rPr lang="en-US" sz="3600" dirty="0">
                <a:effectLst/>
              </a:rPr>
              <a:t> de </a:t>
            </a:r>
            <a:r>
              <a:rPr lang="en-US" sz="3600" dirty="0" err="1">
                <a:effectLst/>
              </a:rPr>
              <a:t>Medidas</a:t>
            </a:r>
            <a:r>
              <a:rPr lang="en-US" sz="3600" dirty="0">
                <a:effectLst/>
              </a:rPr>
              <a:t> (</a:t>
            </a:r>
            <a:r>
              <a:rPr lang="en-US" sz="3600" i="1" dirty="0">
                <a:effectLst/>
              </a:rPr>
              <a:t>Bundles</a:t>
            </a:r>
            <a:r>
              <a:rPr lang="en-US" sz="3600" dirty="0">
                <a:effectLst/>
              </a:rPr>
              <a:t>):</a:t>
            </a:r>
          </a:p>
          <a:p>
            <a:pPr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effectLst/>
              </a:rPr>
              <a:t>Disponibilidad</a:t>
            </a:r>
            <a:r>
              <a:rPr lang="en-US" sz="3600" dirty="0">
                <a:effectLst/>
              </a:rPr>
              <a:t> de </a:t>
            </a:r>
            <a:r>
              <a:rPr lang="en-US" sz="3600" dirty="0" err="1">
                <a:effectLst/>
              </a:rPr>
              <a:t>insumos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críticos</a:t>
            </a:r>
            <a:endParaRPr lang="en-US" sz="3600" dirty="0">
              <a:effectLst/>
            </a:endParaRPr>
          </a:p>
          <a:p>
            <a:pPr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effectLst/>
              </a:rPr>
              <a:t>Densidad</a:t>
            </a:r>
            <a:r>
              <a:rPr lang="en-US" sz="3600" dirty="0">
                <a:effectLst/>
              </a:rPr>
              <a:t> del personal </a:t>
            </a:r>
            <a:r>
              <a:rPr lang="en-US" sz="3600" dirty="0" err="1">
                <a:effectLst/>
              </a:rPr>
              <a:t>especializado</a:t>
            </a:r>
            <a:r>
              <a:rPr lang="en-US" sz="3600" dirty="0">
                <a:effectLst/>
              </a:rPr>
              <a:t>:</a:t>
            </a:r>
          </a:p>
          <a:p>
            <a:pPr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effectLst/>
              </a:rPr>
              <a:t>Acceso</a:t>
            </a:r>
            <a:r>
              <a:rPr lang="en-US" sz="3600" dirty="0">
                <a:effectLst/>
              </a:rPr>
              <a:t> a </a:t>
            </a:r>
            <a:r>
              <a:rPr lang="en-US" sz="3600" dirty="0" err="1">
                <a:effectLst/>
              </a:rPr>
              <a:t>Servicios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Básicos</a:t>
            </a:r>
            <a:r>
              <a:rPr lang="en-US" sz="3600" dirty="0">
                <a:effectLst/>
              </a:rPr>
              <a:t> (WASH): </a:t>
            </a:r>
          </a:p>
          <a:p>
            <a:pPr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</a:rPr>
              <a:t>Tasa de </a:t>
            </a:r>
            <a:r>
              <a:rPr lang="en-US" sz="3600" dirty="0" err="1">
                <a:effectLst/>
              </a:rPr>
              <a:t>retorno</a:t>
            </a:r>
            <a:r>
              <a:rPr lang="en-US" sz="3600" dirty="0">
                <a:effectLst/>
              </a:rPr>
              <a:t> de </a:t>
            </a:r>
            <a:r>
              <a:rPr lang="en-US" sz="3600" dirty="0" err="1">
                <a:effectLst/>
              </a:rPr>
              <a:t>información</a:t>
            </a:r>
            <a:r>
              <a:rPr lang="en-US" sz="3600" dirty="0">
                <a:effectLst/>
              </a:rPr>
              <a:t> (</a:t>
            </a:r>
            <a:r>
              <a:rPr lang="en-US" sz="3600" i="1" dirty="0">
                <a:effectLst/>
              </a:rPr>
              <a:t>Feedback Rate)</a:t>
            </a:r>
            <a:r>
              <a:rPr lang="en-US" sz="36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32408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781" b="2941"/>
          <a:stretch>
            <a:fillRect/>
          </a:stretch>
        </p:blipFill>
        <p:spPr>
          <a:xfrm>
            <a:off x="0" y="-152400"/>
            <a:ext cx="16129000" cy="88011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46A3F02-367F-A6E1-2223-866A32F4F8AD}"/>
              </a:ext>
            </a:extLst>
          </p:cNvPr>
          <p:cNvSpPr txBox="1"/>
          <p:nvPr/>
        </p:nvSpPr>
        <p:spPr>
          <a:xfrm>
            <a:off x="10947400" y="9906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/>
              <a:t>Alqaissi</a:t>
            </a:r>
            <a:r>
              <a:rPr lang="es-CL" dirty="0"/>
              <a:t>, N. (2025) </a:t>
            </a:r>
            <a:r>
              <a:rPr lang="es-CL" dirty="0" err="1"/>
              <a:t>Nursing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101979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6255998" cy="2101273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0838476" y="0"/>
            <a:ext cx="5417524" cy="210188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077036" y="-7077037"/>
            <a:ext cx="2101928" cy="16256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B618947-5AD8-C3C3-77FE-DDEA64652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96" y="465153"/>
            <a:ext cx="13392030" cy="117030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CL" sz="4100">
                <a:solidFill>
                  <a:srgbClr val="FFFFFF"/>
                </a:solidFill>
              </a:rPr>
              <a:t>GCL 3.3: De la supervisión de prácticas a la prevención IAAS</a:t>
            </a:r>
            <a:endParaRPr lang="es-ES_tradnl" sz="4100">
              <a:solidFill>
                <a:srgbClr val="FFFFFF"/>
              </a:solidFill>
            </a:endParaRP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C601E36-F168-9D93-78C7-CB53D095C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836154"/>
              </p:ext>
            </p:extLst>
          </p:nvPr>
        </p:nvGraphicFramePr>
        <p:xfrm>
          <a:off x="1219128" y="2816772"/>
          <a:ext cx="13849667" cy="5590409"/>
        </p:xfrm>
        <a:graphic>
          <a:graphicData uri="http://schemas.openxmlformats.org/drawingml/2006/table">
            <a:tbl>
              <a:tblPr/>
              <a:tblGrid>
                <a:gridCol w="2726834">
                  <a:extLst>
                    <a:ext uri="{9D8B030D-6E8A-4147-A177-3AD203B41FA5}">
                      <a16:colId xmlns:a16="http://schemas.microsoft.com/office/drawing/2014/main" val="1759057676"/>
                    </a:ext>
                  </a:extLst>
                </a:gridCol>
                <a:gridCol w="4657153">
                  <a:extLst>
                    <a:ext uri="{9D8B030D-6E8A-4147-A177-3AD203B41FA5}">
                      <a16:colId xmlns:a16="http://schemas.microsoft.com/office/drawing/2014/main" val="1566690085"/>
                    </a:ext>
                  </a:extLst>
                </a:gridCol>
                <a:gridCol w="5169406">
                  <a:extLst>
                    <a:ext uri="{9D8B030D-6E8A-4147-A177-3AD203B41FA5}">
                      <a16:colId xmlns:a16="http://schemas.microsoft.com/office/drawing/2014/main" val="2407604718"/>
                    </a:ext>
                  </a:extLst>
                </a:gridCol>
                <a:gridCol w="1296274">
                  <a:extLst>
                    <a:ext uri="{9D8B030D-6E8A-4147-A177-3AD203B41FA5}">
                      <a16:colId xmlns:a16="http://schemas.microsoft.com/office/drawing/2014/main" val="2669793067"/>
                    </a:ext>
                  </a:extLst>
                </a:gridCol>
              </a:tblGrid>
              <a:tr h="736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IAAS priorizada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Principal factor de riesgo modificable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Indicador de supervisión (GCL 3.3)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sz="2000"/>
                        <a:t>Meta sugerida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3299581"/>
                  </a:ext>
                </a:extLst>
              </a:tr>
              <a:tr h="736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Bacteriemia asociada a CVC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Permanencia y manejo inadecuado del CVC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Cumplimiento bundle de inserción y mantención de CVC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sz="2000"/>
                        <a:t>≥95%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757002"/>
                  </a:ext>
                </a:extLst>
              </a:tr>
              <a:tr h="736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Neumonía asociada a VM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Permanencia prolongada en VM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Cumplimiento bundle de prevención de NAVM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sz="2000"/>
                        <a:t>≥95%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187908"/>
                  </a:ext>
                </a:extLst>
              </a:tr>
              <a:tr h="736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ITU asociada a CUP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Uso innecesario y permanencia del CUP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Cumplimiento bundle de prevención de ITU/CUP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sz="2000"/>
                        <a:t>≥95%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993558"/>
                  </a:ext>
                </a:extLst>
              </a:tr>
              <a:tr h="736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Infección de sitio quirúrgico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Incumplimiento de medidas perioperatorias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Cumplimiento bundle de prevención de ISQ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sz="2000"/>
                        <a:t>≥95%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28257"/>
                  </a:ext>
                </a:extLst>
              </a:tr>
              <a:tr h="4364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Todas las IAAS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Transmisión cruzada por el personal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Adherencia a higiene de manos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sz="2000"/>
                        <a:t>≥90%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151298"/>
                  </a:ext>
                </a:extLst>
              </a:tr>
              <a:tr h="736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Todas las IAAS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Incumplimiento de medidas básicas de prevención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Cumplimiento de precauciones estándar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sz="2000"/>
                        <a:t>≥95%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2448704"/>
                  </a:ext>
                </a:extLst>
              </a:tr>
              <a:tr h="736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Todas las IAAS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dirty="0"/>
                        <a:t>Diseminación de microorganismos multirresistentes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/>
                        <a:t>Cumplimiento de aislamientos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sz="2000" dirty="0"/>
                        <a:t>≥95%</a:t>
                      </a:r>
                    </a:p>
                  </a:txBody>
                  <a:tcPr marL="100588" marR="100588" marT="50295" marB="502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607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452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360" y="487680"/>
            <a:ext cx="3840026" cy="3181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38BDF8"/>
                </a:solidFill>
                <a:latin typeface="Arial"/>
              </a:defRPr>
            </a:pPr>
            <a:r>
              <a:rPr sz="1467"/>
              <a:t>CULTURA Y FUTURO DE LA VIGILANCIA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5360" y="853441"/>
            <a:ext cx="15568686" cy="5436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AFAFA"/>
                </a:solidFill>
                <a:latin typeface="Georgia"/>
              </a:defRPr>
            </a:pPr>
            <a:r>
              <a:rPr sz="2933"/>
              <a:t>La transformación digital consolida una cultura de acción continua en la clínica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5360" y="2194560"/>
            <a:ext cx="6827520" cy="2682240"/>
          </a:xfrm>
          <a:prstGeom prst="roundRect">
            <a:avLst/>
          </a:prstGeom>
          <a:solidFill>
            <a:srgbClr val="2A3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TextBox 4"/>
          <p:cNvSpPr txBox="1"/>
          <p:nvPr/>
        </p:nvSpPr>
        <p:spPr>
          <a:xfrm>
            <a:off x="1219200" y="2316481"/>
            <a:ext cx="6339840" cy="1161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33"/>
              </a:spcAft>
              <a:defRPr sz="1600" b="1">
                <a:solidFill>
                  <a:srgbClr val="38BDF8"/>
                </a:solidFill>
                <a:latin typeface="Georgia"/>
              </a:defRPr>
            </a:pPr>
            <a:r>
              <a:rPr sz="2133"/>
              <a:t>💻 Dashboards en Tiempo Real</a:t>
            </a:r>
          </a:p>
          <a:p>
            <a:pPr>
              <a:defRPr sz="1100">
                <a:solidFill>
                  <a:srgbClr val="FAFAFA"/>
                </a:solidFill>
                <a:latin typeface="Arial"/>
              </a:defRPr>
            </a:pPr>
            <a:r>
              <a:rPr sz="1467"/>
              <a:t>Herramientas digitales integradas a la Ficha Clínica Electrónica para alertas automáticas de brotes y monitoreo continuo del cumplimiento de bundles.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90561" y="2194560"/>
            <a:ext cx="6989673" cy="2682240"/>
          </a:xfrm>
          <a:prstGeom prst="roundRect">
            <a:avLst/>
          </a:prstGeom>
          <a:solidFill>
            <a:srgbClr val="2A3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TextBox 6"/>
          <p:cNvSpPr txBox="1"/>
          <p:nvPr/>
        </p:nvSpPr>
        <p:spPr>
          <a:xfrm>
            <a:off x="8534401" y="2316480"/>
            <a:ext cx="6501993" cy="936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33"/>
              </a:spcAft>
              <a:defRPr sz="1600" b="1">
                <a:solidFill>
                  <a:srgbClr val="38BDF8"/>
                </a:solidFill>
                <a:latin typeface="Georgia"/>
              </a:defRPr>
            </a:pPr>
            <a:r>
              <a:rPr sz="2133"/>
              <a:t>🤝 Retroalimentación Positiva y No Punitiva</a:t>
            </a:r>
          </a:p>
          <a:p>
            <a:pPr>
              <a:defRPr sz="1100">
                <a:solidFill>
                  <a:srgbClr val="FAFAFA"/>
                </a:solidFill>
                <a:latin typeface="Arial"/>
              </a:defRPr>
            </a:pPr>
            <a:r>
              <a:rPr sz="1467"/>
              <a:t>Evolución de la auditoría: de la fiscalización represiva al acompañamiento pedagógico en el servicio, estimulando el compromiso del equipo.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75361" y="5242560"/>
            <a:ext cx="14304873" cy="3169920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9" name="TextBox 8"/>
          <p:cNvSpPr txBox="1"/>
          <p:nvPr/>
        </p:nvSpPr>
        <p:spPr>
          <a:xfrm>
            <a:off x="1463041" y="5486401"/>
            <a:ext cx="13329513" cy="2349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600"/>
              </a:spcAft>
              <a:defRPr sz="2400" b="1">
                <a:solidFill>
                  <a:srgbClr val="FAFAFA"/>
                </a:solidFill>
                <a:latin typeface="Georgia"/>
              </a:defRPr>
            </a:pPr>
            <a:r>
              <a:rPr sz="3200"/>
              <a:t>«La vigilancia no es solo recolección de datos; es una cultura de acción continua.»</a:t>
            </a:r>
          </a:p>
          <a:p>
            <a:pPr algn="ctr">
              <a:defRPr sz="1300">
                <a:solidFill>
                  <a:srgbClr val="E0F2FE"/>
                </a:solidFill>
                <a:latin typeface="Arial"/>
              </a:defRPr>
            </a:pPr>
            <a:r>
              <a:rPr sz="1733"/>
              <a:t>La mejor evaluación de un programa de control de infecciones no es la que mide cuántas infecciones ocurrieron, sino la que logra prevenir las siguientes.</a:t>
            </a:r>
            <a:br>
              <a:rPr sz="1733"/>
            </a:br>
            <a:br>
              <a:rPr sz="1733"/>
            </a:br>
            <a:r>
              <a:rPr sz="1733"/>
              <a:t>— Preparados hoy, para proteger mañana.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38100"/>
            <a:ext cx="16256000" cy="880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99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EEDC37-01D1-5AF8-2134-5BFC27A5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666" y="854430"/>
            <a:ext cx="4558212" cy="7444198"/>
          </a:xfrm>
        </p:spPr>
        <p:txBody>
          <a:bodyPr anchor="ctr">
            <a:normAutofit/>
          </a:bodyPr>
          <a:lstStyle/>
          <a:p>
            <a:r>
              <a:rPr lang="es-ES_tradnl" sz="7200"/>
              <a:t>Mensaje final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933" y="4616959"/>
            <a:ext cx="7213600" cy="24384"/>
          </a:xfrm>
          <a:custGeom>
            <a:avLst/>
            <a:gdLst>
              <a:gd name="csX0" fmla="*/ 0 w 7213600"/>
              <a:gd name="csY0" fmla="*/ 0 h 24384"/>
              <a:gd name="csX1" fmla="*/ 439374 w 7213600"/>
              <a:gd name="csY1" fmla="*/ 0 h 24384"/>
              <a:gd name="csX2" fmla="*/ 1239428 w 7213600"/>
              <a:gd name="csY2" fmla="*/ 0 h 24384"/>
              <a:gd name="csX3" fmla="*/ 1967345 w 7213600"/>
              <a:gd name="csY3" fmla="*/ 0 h 24384"/>
              <a:gd name="csX4" fmla="*/ 2406719 w 7213600"/>
              <a:gd name="csY4" fmla="*/ 0 h 24384"/>
              <a:gd name="csX5" fmla="*/ 2990365 w 7213600"/>
              <a:gd name="csY5" fmla="*/ 0 h 24384"/>
              <a:gd name="csX6" fmla="*/ 3790419 w 7213600"/>
              <a:gd name="csY6" fmla="*/ 0 h 24384"/>
              <a:gd name="csX7" fmla="*/ 4446201 w 7213600"/>
              <a:gd name="csY7" fmla="*/ 0 h 24384"/>
              <a:gd name="csX8" fmla="*/ 5174119 w 7213600"/>
              <a:gd name="csY8" fmla="*/ 0 h 24384"/>
              <a:gd name="csX9" fmla="*/ 5757764 w 7213600"/>
              <a:gd name="csY9" fmla="*/ 0 h 24384"/>
              <a:gd name="csX10" fmla="*/ 6413546 w 7213600"/>
              <a:gd name="csY10" fmla="*/ 0 h 24384"/>
              <a:gd name="csX11" fmla="*/ 7213600 w 7213600"/>
              <a:gd name="csY11" fmla="*/ 0 h 24384"/>
              <a:gd name="csX12" fmla="*/ 7213600 w 7213600"/>
              <a:gd name="csY12" fmla="*/ 24384 h 24384"/>
              <a:gd name="csX13" fmla="*/ 6774226 w 7213600"/>
              <a:gd name="csY13" fmla="*/ 24384 h 24384"/>
              <a:gd name="csX14" fmla="*/ 6334852 w 7213600"/>
              <a:gd name="csY14" fmla="*/ 24384 h 24384"/>
              <a:gd name="csX15" fmla="*/ 5606935 w 7213600"/>
              <a:gd name="csY15" fmla="*/ 24384 h 24384"/>
              <a:gd name="csX16" fmla="*/ 5167561 w 7213600"/>
              <a:gd name="csY16" fmla="*/ 24384 h 24384"/>
              <a:gd name="csX17" fmla="*/ 4511779 w 7213600"/>
              <a:gd name="csY17" fmla="*/ 24384 h 24384"/>
              <a:gd name="csX18" fmla="*/ 4000269 w 7213600"/>
              <a:gd name="csY18" fmla="*/ 24384 h 24384"/>
              <a:gd name="csX19" fmla="*/ 3344487 w 7213600"/>
              <a:gd name="csY19" fmla="*/ 24384 h 24384"/>
              <a:gd name="csX20" fmla="*/ 2688705 w 7213600"/>
              <a:gd name="csY20" fmla="*/ 24384 h 24384"/>
              <a:gd name="csX21" fmla="*/ 2032924 w 7213600"/>
              <a:gd name="csY21" fmla="*/ 24384 h 24384"/>
              <a:gd name="csX22" fmla="*/ 1377142 w 7213600"/>
              <a:gd name="csY22" fmla="*/ 24384 h 24384"/>
              <a:gd name="csX23" fmla="*/ 793496 w 7213600"/>
              <a:gd name="csY23" fmla="*/ 24384 h 24384"/>
              <a:gd name="csX24" fmla="*/ 0 w 7213600"/>
              <a:gd name="csY24" fmla="*/ 24384 h 24384"/>
              <a:gd name="csX25" fmla="*/ 0 w 7213600"/>
              <a:gd name="csY25" fmla="*/ 0 h 24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7213600" h="24384" fill="none" extrusionOk="0">
                <a:moveTo>
                  <a:pt x="0" y="0"/>
                </a:moveTo>
                <a:cubicBezTo>
                  <a:pt x="142650" y="19665"/>
                  <a:pt x="288785" y="-17468"/>
                  <a:pt x="439374" y="0"/>
                </a:cubicBezTo>
                <a:cubicBezTo>
                  <a:pt x="589963" y="17468"/>
                  <a:pt x="963294" y="12082"/>
                  <a:pt x="1239428" y="0"/>
                </a:cubicBezTo>
                <a:cubicBezTo>
                  <a:pt x="1515562" y="-12082"/>
                  <a:pt x="1682208" y="-7445"/>
                  <a:pt x="1967345" y="0"/>
                </a:cubicBezTo>
                <a:cubicBezTo>
                  <a:pt x="2252482" y="7445"/>
                  <a:pt x="2190439" y="339"/>
                  <a:pt x="2406719" y="0"/>
                </a:cubicBezTo>
                <a:cubicBezTo>
                  <a:pt x="2622999" y="-339"/>
                  <a:pt x="2850770" y="25122"/>
                  <a:pt x="2990365" y="0"/>
                </a:cubicBezTo>
                <a:cubicBezTo>
                  <a:pt x="3129960" y="-25122"/>
                  <a:pt x="3420793" y="33059"/>
                  <a:pt x="3790419" y="0"/>
                </a:cubicBezTo>
                <a:cubicBezTo>
                  <a:pt x="4160045" y="-33059"/>
                  <a:pt x="4296550" y="10653"/>
                  <a:pt x="4446201" y="0"/>
                </a:cubicBezTo>
                <a:cubicBezTo>
                  <a:pt x="4595852" y="-10653"/>
                  <a:pt x="4933833" y="10060"/>
                  <a:pt x="5174119" y="0"/>
                </a:cubicBezTo>
                <a:cubicBezTo>
                  <a:pt x="5414405" y="-10060"/>
                  <a:pt x="5529674" y="-5696"/>
                  <a:pt x="5757764" y="0"/>
                </a:cubicBezTo>
                <a:cubicBezTo>
                  <a:pt x="5985854" y="5696"/>
                  <a:pt x="6109661" y="-8544"/>
                  <a:pt x="6413546" y="0"/>
                </a:cubicBezTo>
                <a:cubicBezTo>
                  <a:pt x="6717431" y="8544"/>
                  <a:pt x="6819236" y="25462"/>
                  <a:pt x="7213600" y="0"/>
                </a:cubicBezTo>
                <a:cubicBezTo>
                  <a:pt x="7213907" y="9984"/>
                  <a:pt x="7213855" y="15429"/>
                  <a:pt x="7213600" y="24384"/>
                </a:cubicBezTo>
                <a:cubicBezTo>
                  <a:pt x="7080888" y="8089"/>
                  <a:pt x="6938040" y="36981"/>
                  <a:pt x="6774226" y="24384"/>
                </a:cubicBezTo>
                <a:cubicBezTo>
                  <a:pt x="6610412" y="11787"/>
                  <a:pt x="6551883" y="45335"/>
                  <a:pt x="6334852" y="24384"/>
                </a:cubicBezTo>
                <a:cubicBezTo>
                  <a:pt x="6117821" y="3433"/>
                  <a:pt x="5950137" y="4683"/>
                  <a:pt x="5606935" y="24384"/>
                </a:cubicBezTo>
                <a:cubicBezTo>
                  <a:pt x="5263733" y="44085"/>
                  <a:pt x="5339570" y="21540"/>
                  <a:pt x="5167561" y="24384"/>
                </a:cubicBezTo>
                <a:cubicBezTo>
                  <a:pt x="4995552" y="27228"/>
                  <a:pt x="4721319" y="53033"/>
                  <a:pt x="4511779" y="24384"/>
                </a:cubicBezTo>
                <a:cubicBezTo>
                  <a:pt x="4302239" y="-4265"/>
                  <a:pt x="4202655" y="45918"/>
                  <a:pt x="4000269" y="24384"/>
                </a:cubicBezTo>
                <a:cubicBezTo>
                  <a:pt x="3797883" y="2851"/>
                  <a:pt x="3588369" y="17264"/>
                  <a:pt x="3344487" y="24384"/>
                </a:cubicBezTo>
                <a:cubicBezTo>
                  <a:pt x="3100605" y="31504"/>
                  <a:pt x="2913780" y="55600"/>
                  <a:pt x="2688705" y="24384"/>
                </a:cubicBezTo>
                <a:cubicBezTo>
                  <a:pt x="2463630" y="-6832"/>
                  <a:pt x="2196681" y="3892"/>
                  <a:pt x="2032924" y="24384"/>
                </a:cubicBezTo>
                <a:cubicBezTo>
                  <a:pt x="1869167" y="44876"/>
                  <a:pt x="1515631" y="30796"/>
                  <a:pt x="1377142" y="24384"/>
                </a:cubicBezTo>
                <a:cubicBezTo>
                  <a:pt x="1238653" y="17972"/>
                  <a:pt x="963766" y="19561"/>
                  <a:pt x="793496" y="24384"/>
                </a:cubicBezTo>
                <a:cubicBezTo>
                  <a:pt x="623226" y="29207"/>
                  <a:pt x="354786" y="-13046"/>
                  <a:pt x="0" y="24384"/>
                </a:cubicBezTo>
                <a:cubicBezTo>
                  <a:pt x="-4" y="17833"/>
                  <a:pt x="1186" y="10552"/>
                  <a:pt x="0" y="0"/>
                </a:cubicBezTo>
                <a:close/>
              </a:path>
              <a:path w="7213600" h="24384" stroke="0" extrusionOk="0">
                <a:moveTo>
                  <a:pt x="0" y="0"/>
                </a:moveTo>
                <a:cubicBezTo>
                  <a:pt x="139829" y="-2230"/>
                  <a:pt x="411693" y="-9343"/>
                  <a:pt x="583646" y="0"/>
                </a:cubicBezTo>
                <a:cubicBezTo>
                  <a:pt x="755599" y="9343"/>
                  <a:pt x="846940" y="-20493"/>
                  <a:pt x="1023020" y="0"/>
                </a:cubicBezTo>
                <a:cubicBezTo>
                  <a:pt x="1199100" y="20493"/>
                  <a:pt x="1550675" y="-24482"/>
                  <a:pt x="1823073" y="0"/>
                </a:cubicBezTo>
                <a:cubicBezTo>
                  <a:pt x="2095471" y="24482"/>
                  <a:pt x="2195632" y="-20091"/>
                  <a:pt x="2406719" y="0"/>
                </a:cubicBezTo>
                <a:cubicBezTo>
                  <a:pt x="2617806" y="20091"/>
                  <a:pt x="2748094" y="26418"/>
                  <a:pt x="2990365" y="0"/>
                </a:cubicBezTo>
                <a:cubicBezTo>
                  <a:pt x="3232636" y="-26418"/>
                  <a:pt x="3433223" y="37597"/>
                  <a:pt x="3790419" y="0"/>
                </a:cubicBezTo>
                <a:cubicBezTo>
                  <a:pt x="4147615" y="-37597"/>
                  <a:pt x="4118911" y="-19254"/>
                  <a:pt x="4301929" y="0"/>
                </a:cubicBezTo>
                <a:cubicBezTo>
                  <a:pt x="4484947" y="19254"/>
                  <a:pt x="4714410" y="35717"/>
                  <a:pt x="5101983" y="0"/>
                </a:cubicBezTo>
                <a:cubicBezTo>
                  <a:pt x="5489556" y="-35717"/>
                  <a:pt x="5514926" y="23673"/>
                  <a:pt x="5902036" y="0"/>
                </a:cubicBezTo>
                <a:cubicBezTo>
                  <a:pt x="6289146" y="-23673"/>
                  <a:pt x="6289947" y="10200"/>
                  <a:pt x="6557818" y="0"/>
                </a:cubicBezTo>
                <a:cubicBezTo>
                  <a:pt x="6825689" y="-10200"/>
                  <a:pt x="7066990" y="-4330"/>
                  <a:pt x="7213600" y="0"/>
                </a:cubicBezTo>
                <a:cubicBezTo>
                  <a:pt x="7213916" y="7163"/>
                  <a:pt x="7213226" y="17065"/>
                  <a:pt x="7213600" y="24384"/>
                </a:cubicBezTo>
                <a:cubicBezTo>
                  <a:pt x="7111815" y="29146"/>
                  <a:pt x="6912919" y="26628"/>
                  <a:pt x="6774226" y="24384"/>
                </a:cubicBezTo>
                <a:cubicBezTo>
                  <a:pt x="6635533" y="22140"/>
                  <a:pt x="6229922" y="-606"/>
                  <a:pt x="5974172" y="24384"/>
                </a:cubicBezTo>
                <a:cubicBezTo>
                  <a:pt x="5718422" y="49374"/>
                  <a:pt x="5682164" y="21823"/>
                  <a:pt x="5462663" y="24384"/>
                </a:cubicBezTo>
                <a:cubicBezTo>
                  <a:pt x="5243162" y="26945"/>
                  <a:pt x="5059431" y="19559"/>
                  <a:pt x="4806881" y="24384"/>
                </a:cubicBezTo>
                <a:cubicBezTo>
                  <a:pt x="4554331" y="29209"/>
                  <a:pt x="4404274" y="28521"/>
                  <a:pt x="4006827" y="24384"/>
                </a:cubicBezTo>
                <a:cubicBezTo>
                  <a:pt x="3609380" y="20247"/>
                  <a:pt x="3619768" y="21898"/>
                  <a:pt x="3351045" y="24384"/>
                </a:cubicBezTo>
                <a:cubicBezTo>
                  <a:pt x="3082322" y="26870"/>
                  <a:pt x="3108959" y="36562"/>
                  <a:pt x="2911671" y="24384"/>
                </a:cubicBezTo>
                <a:cubicBezTo>
                  <a:pt x="2714383" y="12206"/>
                  <a:pt x="2545105" y="36495"/>
                  <a:pt x="2400161" y="24384"/>
                </a:cubicBezTo>
                <a:cubicBezTo>
                  <a:pt x="2255217" y="12274"/>
                  <a:pt x="1939240" y="51223"/>
                  <a:pt x="1600108" y="24384"/>
                </a:cubicBezTo>
                <a:cubicBezTo>
                  <a:pt x="1260976" y="-2455"/>
                  <a:pt x="1185858" y="-1292"/>
                  <a:pt x="944326" y="24384"/>
                </a:cubicBezTo>
                <a:cubicBezTo>
                  <a:pt x="702794" y="50060"/>
                  <a:pt x="320317" y="55910"/>
                  <a:pt x="0" y="24384"/>
                </a:cubicBezTo>
                <a:cubicBezTo>
                  <a:pt x="-406" y="16624"/>
                  <a:pt x="-755" y="1129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F0E4D8D-8C40-5E08-0873-7392871440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927705"/>
              </p:ext>
            </p:extLst>
          </p:nvPr>
        </p:nvGraphicFramePr>
        <p:xfrm>
          <a:off x="6197357" y="854429"/>
          <a:ext cx="9200683" cy="7381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2657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>
            <a:extLst>
              <a:ext uri="{FF2B5EF4-FFF2-40B4-BE49-F238E27FC236}">
                <a16:creationId xmlns:a16="http://schemas.microsoft.com/office/drawing/2014/main" id="{44C4E9F0-8254-232F-9BEA-B812BF55C6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1970" y="2895600"/>
            <a:ext cx="3459830" cy="2544553"/>
          </a:xfrm>
        </p:spPr>
        <p:txBody>
          <a:bodyPr vert="horz" lIns="120651" tIns="59267" rIns="120651" bIns="59267" rtlCol="0" anchor="b">
            <a:normAutofit/>
          </a:bodyPr>
          <a:lstStyle/>
          <a:p>
            <a:pPr algn="l">
              <a:lnSpc>
                <a:spcPct val="90000"/>
              </a:lnSpc>
              <a:buClr>
                <a:srgbClr val="FC0128"/>
              </a:buClr>
              <a:buSzPct val="75000"/>
              <a:buFont typeface="Monotype Sorts" pitchFamily="2" charset="2"/>
              <a:buNone/>
            </a:pPr>
            <a:r>
              <a:rPr lang="en-US" altLang="es-CL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Conclusiones</a:t>
            </a:r>
            <a:r>
              <a:rPr lang="en-US" altLang="es-C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 de la </a:t>
            </a:r>
            <a:r>
              <a:rPr lang="en-US" altLang="es-CL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rPr>
              <a:t>vigilancia</a:t>
            </a:r>
            <a:endParaRPr lang="en-US" altLang="es-CL" sz="3600" dirty="0">
              <a:solidFill>
                <a:schemeClr val="tx1">
                  <a:lumMod val="95000"/>
                  <a:lumOff val="5000"/>
                </a:schemeClr>
              </a:solidFill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B0CC40A7-30F4-E36C-B165-EE8080F41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8331200"/>
            <a:ext cx="2540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CL" altLang="es-CL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3E369259-F1E1-FDCA-28B7-1FA2116A5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00" y="8331200"/>
            <a:ext cx="3860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CL" altLang="es-CL"/>
          </a:p>
        </p:txBody>
      </p:sp>
      <p:graphicFrame>
        <p:nvGraphicFramePr>
          <p:cNvPr id="83975" name="Rectangle 5">
            <a:extLst>
              <a:ext uri="{FF2B5EF4-FFF2-40B4-BE49-F238E27FC236}">
                <a16:creationId xmlns:a16="http://schemas.microsoft.com/office/drawing/2014/main" id="{D43BC7B9-6F35-15E3-885C-6970C3A382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1369809"/>
              </p:ext>
            </p:extLst>
          </p:nvPr>
        </p:nvGraphicFramePr>
        <p:xfrm>
          <a:off x="4470400" y="609600"/>
          <a:ext cx="10958781" cy="822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97221382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7A2BF1AB-B46E-99A6-F18D-9D812D902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5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6392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1DB146-A057-CAF9-9153-D231F338D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3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4773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016" y="640080"/>
            <a:ext cx="14983968" cy="78638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4FE7B7A-8F7E-C2A1-7189-943203019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876" y="857956"/>
            <a:ext cx="4958248" cy="742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7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2963</TotalTime>
  <Words>1829</Words>
  <Application>Microsoft Macintosh PowerPoint</Application>
  <PresentationFormat>Personalizado</PresentationFormat>
  <Paragraphs>238</Paragraphs>
  <Slides>41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51" baseType="lpstr">
      <vt:lpstr>ＭＳ Ｐゴシック</vt:lpstr>
      <vt:lpstr>Aptos</vt:lpstr>
      <vt:lpstr>Arial</vt:lpstr>
      <vt:lpstr>Calibri</vt:lpstr>
      <vt:lpstr>Century Gothic</vt:lpstr>
      <vt:lpstr>Google Sans Text</vt:lpstr>
      <vt:lpstr>Monotype Sorts</vt:lpstr>
      <vt:lpstr>Times New Roman</vt:lpstr>
      <vt:lpstr>Wingdings</vt:lpstr>
      <vt:lpstr>Office Theme</vt:lpstr>
      <vt:lpstr>Vigilancia de IAAS en esta nueva década de la recoleccion de datos a la accion</vt:lpstr>
      <vt:lpstr>Tópicos de la presentación</vt:lpstr>
      <vt:lpstr>Vigilancia epidemiológica de IAAS</vt:lpstr>
      <vt:lpstr>Presentación de PowerPoint</vt:lpstr>
      <vt:lpstr>Como se evaluan actualmente los Programas de PCI?</vt:lpstr>
      <vt:lpstr>Como se evalúan actualmente los Programas de PCI?</vt:lpstr>
      <vt:lpstr>Controversia en la vigilancia de ISQ</vt:lpstr>
      <vt:lpstr>Consideraciones con estratificación por riesgo</vt:lpstr>
      <vt:lpstr>Presentación de PowerPoint</vt:lpstr>
      <vt:lpstr>Consideraciones estratificación por riesgo modelo NHSN</vt:lpstr>
      <vt:lpstr>Presentación de PowerPoint</vt:lpstr>
      <vt:lpstr>Tasas por cirujano</vt:lpstr>
      <vt:lpstr>El problema con cirugías trazadoras</vt:lpstr>
      <vt:lpstr>Presentación de PowerPoint</vt:lpstr>
      <vt:lpstr>Presentación de PowerPoint</vt:lpstr>
      <vt:lpstr>Vigilancia de procesos</vt:lpstr>
      <vt:lpstr>¿Qué ha cambiado en Prevención y Control de Infecciones? </vt:lpstr>
      <vt:lpstr>Presentación de PowerPoint</vt:lpstr>
      <vt:lpstr>Presentación de PowerPoint</vt:lpstr>
      <vt:lpstr>Como deberían ser los indicadores actuales?</vt:lpstr>
      <vt:lpstr>Evidencia actual muestra que los programas más exitosos combinan:</vt:lpstr>
      <vt:lpstr>Vigilancia epidemiológica tema de reflexión</vt:lpstr>
      <vt:lpstr>Presentación de PowerPoint</vt:lpstr>
      <vt:lpstr>Presentación de PowerPoint</vt:lpstr>
      <vt:lpstr>Presentación de PowerPoint</vt:lpstr>
      <vt:lpstr>Que indicadores de proceso deberían vigilarse?</vt:lpstr>
      <vt:lpstr>Acreditación en Chile</vt:lpstr>
      <vt:lpstr>Procesos relacionados con ISQ</vt:lpstr>
      <vt:lpstr>Presentación de PowerPoint</vt:lpstr>
      <vt:lpstr>Presentación de PowerPoint</vt:lpstr>
      <vt:lpstr>El problema</vt:lpstr>
      <vt:lpstr>Presentación de PowerPoint</vt:lpstr>
      <vt:lpstr>Presentación de PowerPoint</vt:lpstr>
      <vt:lpstr>Presentación de PowerPoint</vt:lpstr>
      <vt:lpstr>GCL 3.3: De la supervisión de prácticas a la prevención IAAS</vt:lpstr>
      <vt:lpstr>Presentación de PowerPoint</vt:lpstr>
      <vt:lpstr>Presentación de PowerPoint</vt:lpstr>
      <vt:lpstr>Mensaje final</vt:lpstr>
      <vt:lpstr>Conclusiones de la vigilancia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Patricio Nercelles</cp:lastModifiedBy>
  <cp:revision>75</cp:revision>
  <dcterms:created xsi:type="dcterms:W3CDTF">2006-08-16T00:00:00Z</dcterms:created>
  <dcterms:modified xsi:type="dcterms:W3CDTF">2026-09-23T16:45:14Z</dcterms:modified>
</cp:coreProperties>
</file>