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444" r:id="rId3"/>
    <p:sldId id="372" r:id="rId4"/>
    <p:sldId id="367" r:id="rId5"/>
    <p:sldId id="399" r:id="rId6"/>
    <p:sldId id="432" r:id="rId7"/>
    <p:sldId id="376" r:id="rId8"/>
    <p:sldId id="441" r:id="rId9"/>
    <p:sldId id="442" r:id="rId10"/>
    <p:sldId id="397" r:id="rId11"/>
    <p:sldId id="433" r:id="rId12"/>
    <p:sldId id="434" r:id="rId13"/>
    <p:sldId id="378" r:id="rId14"/>
    <p:sldId id="379" r:id="rId15"/>
    <p:sldId id="436" r:id="rId16"/>
    <p:sldId id="261" r:id="rId17"/>
    <p:sldId id="268" r:id="rId18"/>
    <p:sldId id="440" r:id="rId19"/>
    <p:sldId id="443" r:id="rId20"/>
    <p:sldId id="439" r:id="rId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8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93" autoAdjust="0"/>
    <p:restoredTop sz="93417"/>
  </p:normalViewPr>
  <p:slideViewPr>
    <p:cSldViewPr snapToGrid="0">
      <p:cViewPr varScale="1">
        <p:scale>
          <a:sx n="91" d="100"/>
          <a:sy n="91" d="100"/>
        </p:scale>
        <p:origin x="1280" y="19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7D0852-F3E2-4B4F-B16F-424BF5EC48A2}" type="doc">
      <dgm:prSet loTypeId="urn:microsoft.com/office/officeart/2005/8/layout/vList2" loCatId="list" qsTypeId="urn:microsoft.com/office/officeart/2005/8/quickstyle/simple5" qsCatId="simple" csTypeId="urn:microsoft.com/office/officeart/2005/8/colors/accent2_2" csCatId="accent2"/>
      <dgm:spPr/>
      <dgm:t>
        <a:bodyPr/>
        <a:lstStyle/>
        <a:p>
          <a:endParaRPr lang="en-US"/>
        </a:p>
      </dgm:t>
    </dgm:pt>
    <dgm:pt modelId="{5BE5069C-5579-41EA-BDF6-81630420AF35}">
      <dgm:prSet/>
      <dgm:spPr/>
      <dgm:t>
        <a:bodyPr/>
        <a:lstStyle/>
        <a:p>
          <a:r>
            <a:rPr lang="es-CL" b="0" i="0" dirty="0">
              <a:latin typeface="Calibri" panose="020F0502020204030204" pitchFamily="34" charset="0"/>
              <a:cs typeface="Calibri" panose="020F0502020204030204" pitchFamily="34" charset="0"/>
            </a:rPr>
            <a:t>Tipos de aislamiento o precauciones</a:t>
          </a:r>
          <a:endParaRPr lang="en-US" b="0" i="0" dirty="0">
            <a:latin typeface="Calibri" panose="020F0502020204030204" pitchFamily="34" charset="0"/>
            <a:cs typeface="Calibri" panose="020F0502020204030204" pitchFamily="34" charset="0"/>
          </a:endParaRPr>
        </a:p>
      </dgm:t>
    </dgm:pt>
    <dgm:pt modelId="{D05BA7EC-9BC9-4DFD-B4E8-DACF2698A548}" type="parTrans" cxnId="{B90E754F-AA1F-4416-A207-B3A35365375B}">
      <dgm:prSet/>
      <dgm:spPr/>
      <dgm:t>
        <a:bodyPr/>
        <a:lstStyle/>
        <a:p>
          <a:endParaRPr lang="en-US" b="0" i="0">
            <a:latin typeface="Calibri" panose="020F0502020204030204" pitchFamily="34" charset="0"/>
            <a:cs typeface="Calibri" panose="020F0502020204030204" pitchFamily="34" charset="0"/>
          </a:endParaRPr>
        </a:p>
      </dgm:t>
    </dgm:pt>
    <dgm:pt modelId="{6A3AD65A-2D01-44FD-A080-2E021EEE1635}" type="sibTrans" cxnId="{B90E754F-AA1F-4416-A207-B3A35365375B}">
      <dgm:prSet/>
      <dgm:spPr/>
      <dgm:t>
        <a:bodyPr/>
        <a:lstStyle/>
        <a:p>
          <a:endParaRPr lang="en-US" b="0" i="0">
            <a:latin typeface="Calibri" panose="020F0502020204030204" pitchFamily="34" charset="0"/>
            <a:cs typeface="Calibri" panose="020F0502020204030204" pitchFamily="34" charset="0"/>
          </a:endParaRPr>
        </a:p>
      </dgm:t>
    </dgm:pt>
    <dgm:pt modelId="{26C13B81-A832-44C5-AEFA-E0E5E14C023C}">
      <dgm:prSet/>
      <dgm:spPr/>
      <dgm:t>
        <a:bodyPr/>
        <a:lstStyle/>
        <a:p>
          <a:r>
            <a:rPr lang="es-CL" b="0" i="0" dirty="0">
              <a:latin typeface="Calibri" panose="020F0502020204030204" pitchFamily="34" charset="0"/>
              <a:cs typeface="Calibri" panose="020F0502020204030204" pitchFamily="34" charset="0"/>
            </a:rPr>
            <a:t>Repaso breve de las precauciones de contacto</a:t>
          </a:r>
          <a:endParaRPr lang="en-US" b="0" i="0" dirty="0">
            <a:latin typeface="Calibri" panose="020F0502020204030204" pitchFamily="34" charset="0"/>
            <a:cs typeface="Calibri" panose="020F0502020204030204" pitchFamily="34" charset="0"/>
          </a:endParaRPr>
        </a:p>
      </dgm:t>
    </dgm:pt>
    <dgm:pt modelId="{8E7F875F-4D4F-4BE9-B4CE-AF4493F07717}" type="parTrans" cxnId="{83A8D75B-38A7-45B6-A229-71F1FC56D716}">
      <dgm:prSet/>
      <dgm:spPr/>
      <dgm:t>
        <a:bodyPr/>
        <a:lstStyle/>
        <a:p>
          <a:endParaRPr lang="en-US" b="0" i="0">
            <a:latin typeface="Calibri" panose="020F0502020204030204" pitchFamily="34" charset="0"/>
            <a:cs typeface="Calibri" panose="020F0502020204030204" pitchFamily="34" charset="0"/>
          </a:endParaRPr>
        </a:p>
      </dgm:t>
    </dgm:pt>
    <dgm:pt modelId="{A087BDC3-EB6E-4318-A27A-CA677D2CC89E}" type="sibTrans" cxnId="{83A8D75B-38A7-45B6-A229-71F1FC56D716}">
      <dgm:prSet/>
      <dgm:spPr/>
      <dgm:t>
        <a:bodyPr/>
        <a:lstStyle/>
        <a:p>
          <a:endParaRPr lang="en-US" b="0" i="0">
            <a:latin typeface="Calibri" panose="020F0502020204030204" pitchFamily="34" charset="0"/>
            <a:cs typeface="Calibri" panose="020F0502020204030204" pitchFamily="34" charset="0"/>
          </a:endParaRPr>
        </a:p>
      </dgm:t>
    </dgm:pt>
    <dgm:pt modelId="{3972232B-1CAE-4680-9C5A-CC3FD8461DD2}">
      <dgm:prSet/>
      <dgm:spPr/>
      <dgm:t>
        <a:bodyPr/>
        <a:lstStyle/>
        <a:p>
          <a:r>
            <a:rPr lang="es-CL" b="0" i="0">
              <a:latin typeface="Calibri" panose="020F0502020204030204" pitchFamily="34" charset="0"/>
              <a:cs typeface="Calibri" panose="020F0502020204030204" pitchFamily="34" charset="0"/>
            </a:rPr>
            <a:t>Fallas o errores </a:t>
          </a:r>
          <a:endParaRPr lang="en-US" b="0" i="0">
            <a:latin typeface="Calibri" panose="020F0502020204030204" pitchFamily="34" charset="0"/>
            <a:cs typeface="Calibri" panose="020F0502020204030204" pitchFamily="34" charset="0"/>
          </a:endParaRPr>
        </a:p>
      </dgm:t>
    </dgm:pt>
    <dgm:pt modelId="{F9F35207-3CFE-415F-9032-4E877564F638}" type="parTrans" cxnId="{41DD86F4-4D70-46A9-95F8-581043719B91}">
      <dgm:prSet/>
      <dgm:spPr/>
      <dgm:t>
        <a:bodyPr/>
        <a:lstStyle/>
        <a:p>
          <a:endParaRPr lang="en-US" b="0" i="0">
            <a:latin typeface="Calibri" panose="020F0502020204030204" pitchFamily="34" charset="0"/>
            <a:cs typeface="Calibri" panose="020F0502020204030204" pitchFamily="34" charset="0"/>
          </a:endParaRPr>
        </a:p>
      </dgm:t>
    </dgm:pt>
    <dgm:pt modelId="{5D5DDF8E-D2B9-43BC-8BE6-63E595CD73CA}" type="sibTrans" cxnId="{41DD86F4-4D70-46A9-95F8-581043719B91}">
      <dgm:prSet/>
      <dgm:spPr/>
      <dgm:t>
        <a:bodyPr/>
        <a:lstStyle/>
        <a:p>
          <a:endParaRPr lang="en-US" b="0" i="0">
            <a:latin typeface="Calibri" panose="020F0502020204030204" pitchFamily="34" charset="0"/>
            <a:cs typeface="Calibri" panose="020F0502020204030204" pitchFamily="34" charset="0"/>
          </a:endParaRPr>
        </a:p>
      </dgm:t>
    </dgm:pt>
    <dgm:pt modelId="{358E5BA9-E8C8-4D0A-AF51-0EEDFBDDCB3B}">
      <dgm:prSet/>
      <dgm:spPr/>
      <dgm:t>
        <a:bodyPr/>
        <a:lstStyle/>
        <a:p>
          <a:r>
            <a:rPr lang="es-CL" b="0" i="0">
              <a:latin typeface="Calibri" panose="020F0502020204030204" pitchFamily="34" charset="0"/>
              <a:cs typeface="Calibri" panose="020F0502020204030204" pitchFamily="34" charset="0"/>
            </a:rPr>
            <a:t>Agentes de importancia epidemiológica</a:t>
          </a:r>
          <a:endParaRPr lang="en-US" b="0" i="0">
            <a:latin typeface="Calibri" panose="020F0502020204030204" pitchFamily="34" charset="0"/>
            <a:cs typeface="Calibri" panose="020F0502020204030204" pitchFamily="34" charset="0"/>
          </a:endParaRPr>
        </a:p>
      </dgm:t>
    </dgm:pt>
    <dgm:pt modelId="{E66DA274-1629-4380-A1BF-1F0C6F6D1F26}" type="parTrans" cxnId="{83F566EC-976D-4BAC-B44D-997C67D9A215}">
      <dgm:prSet/>
      <dgm:spPr/>
      <dgm:t>
        <a:bodyPr/>
        <a:lstStyle/>
        <a:p>
          <a:endParaRPr lang="en-US" b="0" i="0">
            <a:latin typeface="Calibri" panose="020F0502020204030204" pitchFamily="34" charset="0"/>
            <a:cs typeface="Calibri" panose="020F0502020204030204" pitchFamily="34" charset="0"/>
          </a:endParaRPr>
        </a:p>
      </dgm:t>
    </dgm:pt>
    <dgm:pt modelId="{CE97D5A6-0E02-4239-8DA1-266DC055167B}" type="sibTrans" cxnId="{83F566EC-976D-4BAC-B44D-997C67D9A215}">
      <dgm:prSet/>
      <dgm:spPr/>
      <dgm:t>
        <a:bodyPr/>
        <a:lstStyle/>
        <a:p>
          <a:endParaRPr lang="en-US" b="0" i="0">
            <a:latin typeface="Calibri" panose="020F0502020204030204" pitchFamily="34" charset="0"/>
            <a:cs typeface="Calibri" panose="020F0502020204030204" pitchFamily="34" charset="0"/>
          </a:endParaRPr>
        </a:p>
      </dgm:t>
    </dgm:pt>
    <dgm:pt modelId="{D858D322-FBEA-455A-AAA3-BA0B099409DC}">
      <dgm:prSet/>
      <dgm:spPr/>
      <dgm:t>
        <a:bodyPr/>
        <a:lstStyle/>
        <a:p>
          <a:r>
            <a:rPr lang="es-CL" b="0" i="0">
              <a:latin typeface="Calibri" panose="020F0502020204030204" pitchFamily="34" charset="0"/>
              <a:cs typeface="Calibri" panose="020F0502020204030204" pitchFamily="34" charset="0"/>
            </a:rPr>
            <a:t>Duración de las precauciones por tipos de agentes</a:t>
          </a:r>
          <a:endParaRPr lang="en-US" b="0" i="0">
            <a:latin typeface="Calibri" panose="020F0502020204030204" pitchFamily="34" charset="0"/>
            <a:cs typeface="Calibri" panose="020F0502020204030204" pitchFamily="34" charset="0"/>
          </a:endParaRPr>
        </a:p>
      </dgm:t>
    </dgm:pt>
    <dgm:pt modelId="{6305AE80-30D1-42F5-9BD3-90C59386FAA0}" type="parTrans" cxnId="{B557A47B-5A9B-4D24-B8AB-9F2CF092DF2E}">
      <dgm:prSet/>
      <dgm:spPr/>
      <dgm:t>
        <a:bodyPr/>
        <a:lstStyle/>
        <a:p>
          <a:endParaRPr lang="en-US" b="0" i="0">
            <a:latin typeface="Calibri" panose="020F0502020204030204" pitchFamily="34" charset="0"/>
            <a:cs typeface="Calibri" panose="020F0502020204030204" pitchFamily="34" charset="0"/>
          </a:endParaRPr>
        </a:p>
      </dgm:t>
    </dgm:pt>
    <dgm:pt modelId="{FBC97C25-4AE6-477E-A83C-54A5B6D6ED5A}" type="sibTrans" cxnId="{B557A47B-5A9B-4D24-B8AB-9F2CF092DF2E}">
      <dgm:prSet/>
      <dgm:spPr/>
      <dgm:t>
        <a:bodyPr/>
        <a:lstStyle/>
        <a:p>
          <a:endParaRPr lang="en-US" b="0" i="0">
            <a:latin typeface="Calibri" panose="020F0502020204030204" pitchFamily="34" charset="0"/>
            <a:cs typeface="Calibri" panose="020F0502020204030204" pitchFamily="34" charset="0"/>
          </a:endParaRPr>
        </a:p>
      </dgm:t>
    </dgm:pt>
    <dgm:pt modelId="{00E35523-F20F-EA47-A12F-656D58B2980B}" type="pres">
      <dgm:prSet presAssocID="{DB7D0852-F3E2-4B4F-B16F-424BF5EC48A2}" presName="linear" presStyleCnt="0">
        <dgm:presLayoutVars>
          <dgm:animLvl val="lvl"/>
          <dgm:resizeHandles val="exact"/>
        </dgm:presLayoutVars>
      </dgm:prSet>
      <dgm:spPr/>
    </dgm:pt>
    <dgm:pt modelId="{C6B53B9B-5051-2148-B16C-867B1818F4D8}" type="pres">
      <dgm:prSet presAssocID="{5BE5069C-5579-41EA-BDF6-81630420AF35}" presName="parentText" presStyleLbl="node1" presStyleIdx="0" presStyleCnt="5" custLinFactNeighborX="-15164" custLinFactNeighborY="21238">
        <dgm:presLayoutVars>
          <dgm:chMax val="0"/>
          <dgm:bulletEnabled val="1"/>
        </dgm:presLayoutVars>
      </dgm:prSet>
      <dgm:spPr/>
    </dgm:pt>
    <dgm:pt modelId="{B81E18C6-2845-CC46-96BA-CA8BF450CF76}" type="pres">
      <dgm:prSet presAssocID="{6A3AD65A-2D01-44FD-A080-2E021EEE1635}" presName="spacer" presStyleCnt="0"/>
      <dgm:spPr/>
    </dgm:pt>
    <dgm:pt modelId="{920EBDD4-5436-4D49-BCA8-DA46ED2AC022}" type="pres">
      <dgm:prSet presAssocID="{26C13B81-A832-44C5-AEFA-E0E5E14C023C}" presName="parentText" presStyleLbl="node1" presStyleIdx="1" presStyleCnt="5">
        <dgm:presLayoutVars>
          <dgm:chMax val="0"/>
          <dgm:bulletEnabled val="1"/>
        </dgm:presLayoutVars>
      </dgm:prSet>
      <dgm:spPr/>
    </dgm:pt>
    <dgm:pt modelId="{CB437C22-8AEA-9E4A-BE67-AA96398AFC12}" type="pres">
      <dgm:prSet presAssocID="{A087BDC3-EB6E-4318-A27A-CA677D2CC89E}" presName="spacer" presStyleCnt="0"/>
      <dgm:spPr/>
    </dgm:pt>
    <dgm:pt modelId="{D8AF3DA7-FDC1-2047-9353-AC5CD8A7CB90}" type="pres">
      <dgm:prSet presAssocID="{3972232B-1CAE-4680-9C5A-CC3FD8461DD2}" presName="parentText" presStyleLbl="node1" presStyleIdx="2" presStyleCnt="5">
        <dgm:presLayoutVars>
          <dgm:chMax val="0"/>
          <dgm:bulletEnabled val="1"/>
        </dgm:presLayoutVars>
      </dgm:prSet>
      <dgm:spPr/>
    </dgm:pt>
    <dgm:pt modelId="{6705375D-96B3-0C4C-9DC4-E7FB812A9B7D}" type="pres">
      <dgm:prSet presAssocID="{5D5DDF8E-D2B9-43BC-8BE6-63E595CD73CA}" presName="spacer" presStyleCnt="0"/>
      <dgm:spPr/>
    </dgm:pt>
    <dgm:pt modelId="{3480D3FA-7682-DA43-95CA-3829F1FFB5BD}" type="pres">
      <dgm:prSet presAssocID="{358E5BA9-E8C8-4D0A-AF51-0EEDFBDDCB3B}" presName="parentText" presStyleLbl="node1" presStyleIdx="3" presStyleCnt="5">
        <dgm:presLayoutVars>
          <dgm:chMax val="0"/>
          <dgm:bulletEnabled val="1"/>
        </dgm:presLayoutVars>
      </dgm:prSet>
      <dgm:spPr/>
    </dgm:pt>
    <dgm:pt modelId="{CB46D763-CA7E-A945-AF65-43F0BD558E9F}" type="pres">
      <dgm:prSet presAssocID="{CE97D5A6-0E02-4239-8DA1-266DC055167B}" presName="spacer" presStyleCnt="0"/>
      <dgm:spPr/>
    </dgm:pt>
    <dgm:pt modelId="{B69AC454-618B-6C4A-8DD2-F7B9E4F557C7}" type="pres">
      <dgm:prSet presAssocID="{D858D322-FBEA-455A-AAA3-BA0B099409DC}" presName="parentText" presStyleLbl="node1" presStyleIdx="4" presStyleCnt="5">
        <dgm:presLayoutVars>
          <dgm:chMax val="0"/>
          <dgm:bulletEnabled val="1"/>
        </dgm:presLayoutVars>
      </dgm:prSet>
      <dgm:spPr/>
    </dgm:pt>
  </dgm:ptLst>
  <dgm:cxnLst>
    <dgm:cxn modelId="{B90E754F-AA1F-4416-A207-B3A35365375B}" srcId="{DB7D0852-F3E2-4B4F-B16F-424BF5EC48A2}" destId="{5BE5069C-5579-41EA-BDF6-81630420AF35}" srcOrd="0" destOrd="0" parTransId="{D05BA7EC-9BC9-4DFD-B4E8-DACF2698A548}" sibTransId="{6A3AD65A-2D01-44FD-A080-2E021EEE1635}"/>
    <dgm:cxn modelId="{CA76A352-B9A6-0F43-9616-E84876625AEE}" type="presOf" srcId="{5BE5069C-5579-41EA-BDF6-81630420AF35}" destId="{C6B53B9B-5051-2148-B16C-867B1818F4D8}" srcOrd="0" destOrd="0" presId="urn:microsoft.com/office/officeart/2005/8/layout/vList2"/>
    <dgm:cxn modelId="{83A8D75B-38A7-45B6-A229-71F1FC56D716}" srcId="{DB7D0852-F3E2-4B4F-B16F-424BF5EC48A2}" destId="{26C13B81-A832-44C5-AEFA-E0E5E14C023C}" srcOrd="1" destOrd="0" parTransId="{8E7F875F-4D4F-4BE9-B4CE-AF4493F07717}" sibTransId="{A087BDC3-EB6E-4318-A27A-CA677D2CC89E}"/>
    <dgm:cxn modelId="{73F28778-CE03-F149-A612-5C17794529BD}" type="presOf" srcId="{D858D322-FBEA-455A-AAA3-BA0B099409DC}" destId="{B69AC454-618B-6C4A-8DD2-F7B9E4F557C7}" srcOrd="0" destOrd="0" presId="urn:microsoft.com/office/officeart/2005/8/layout/vList2"/>
    <dgm:cxn modelId="{B557A47B-5A9B-4D24-B8AB-9F2CF092DF2E}" srcId="{DB7D0852-F3E2-4B4F-B16F-424BF5EC48A2}" destId="{D858D322-FBEA-455A-AAA3-BA0B099409DC}" srcOrd="4" destOrd="0" parTransId="{6305AE80-30D1-42F5-9BD3-90C59386FAA0}" sibTransId="{FBC97C25-4AE6-477E-A83C-54A5B6D6ED5A}"/>
    <dgm:cxn modelId="{749711CE-426E-774C-808C-8F3F2F6D724A}" type="presOf" srcId="{3972232B-1CAE-4680-9C5A-CC3FD8461DD2}" destId="{D8AF3DA7-FDC1-2047-9353-AC5CD8A7CB90}" srcOrd="0" destOrd="0" presId="urn:microsoft.com/office/officeart/2005/8/layout/vList2"/>
    <dgm:cxn modelId="{1FBA8CE4-0581-0849-B951-87233BEC5423}" type="presOf" srcId="{358E5BA9-E8C8-4D0A-AF51-0EEDFBDDCB3B}" destId="{3480D3FA-7682-DA43-95CA-3829F1FFB5BD}" srcOrd="0" destOrd="0" presId="urn:microsoft.com/office/officeart/2005/8/layout/vList2"/>
    <dgm:cxn modelId="{83F566EC-976D-4BAC-B44D-997C67D9A215}" srcId="{DB7D0852-F3E2-4B4F-B16F-424BF5EC48A2}" destId="{358E5BA9-E8C8-4D0A-AF51-0EEDFBDDCB3B}" srcOrd="3" destOrd="0" parTransId="{E66DA274-1629-4380-A1BF-1F0C6F6D1F26}" sibTransId="{CE97D5A6-0E02-4239-8DA1-266DC055167B}"/>
    <dgm:cxn modelId="{41DD86F4-4D70-46A9-95F8-581043719B91}" srcId="{DB7D0852-F3E2-4B4F-B16F-424BF5EC48A2}" destId="{3972232B-1CAE-4680-9C5A-CC3FD8461DD2}" srcOrd="2" destOrd="0" parTransId="{F9F35207-3CFE-415F-9032-4E877564F638}" sibTransId="{5D5DDF8E-D2B9-43BC-8BE6-63E595CD73CA}"/>
    <dgm:cxn modelId="{C7501BF8-6A76-A94B-8414-F27B523BEB04}" type="presOf" srcId="{DB7D0852-F3E2-4B4F-B16F-424BF5EC48A2}" destId="{00E35523-F20F-EA47-A12F-656D58B2980B}" srcOrd="0" destOrd="0" presId="urn:microsoft.com/office/officeart/2005/8/layout/vList2"/>
    <dgm:cxn modelId="{3709C3FE-22A6-5942-A330-CB8F20FDD92C}" type="presOf" srcId="{26C13B81-A832-44C5-AEFA-E0E5E14C023C}" destId="{920EBDD4-5436-4D49-BCA8-DA46ED2AC022}" srcOrd="0" destOrd="0" presId="urn:microsoft.com/office/officeart/2005/8/layout/vList2"/>
    <dgm:cxn modelId="{87260C06-1D64-BB48-BF3A-60D4381B6060}" type="presParOf" srcId="{00E35523-F20F-EA47-A12F-656D58B2980B}" destId="{C6B53B9B-5051-2148-B16C-867B1818F4D8}" srcOrd="0" destOrd="0" presId="urn:microsoft.com/office/officeart/2005/8/layout/vList2"/>
    <dgm:cxn modelId="{AAF15DAA-DC95-AD4F-A6BB-F1203FC44702}" type="presParOf" srcId="{00E35523-F20F-EA47-A12F-656D58B2980B}" destId="{B81E18C6-2845-CC46-96BA-CA8BF450CF76}" srcOrd="1" destOrd="0" presId="urn:microsoft.com/office/officeart/2005/8/layout/vList2"/>
    <dgm:cxn modelId="{C8D57521-5C9B-8546-8337-74927B0FB02E}" type="presParOf" srcId="{00E35523-F20F-EA47-A12F-656D58B2980B}" destId="{920EBDD4-5436-4D49-BCA8-DA46ED2AC022}" srcOrd="2" destOrd="0" presId="urn:microsoft.com/office/officeart/2005/8/layout/vList2"/>
    <dgm:cxn modelId="{0A3463D3-35E7-254A-BFCC-DED38643347C}" type="presParOf" srcId="{00E35523-F20F-EA47-A12F-656D58B2980B}" destId="{CB437C22-8AEA-9E4A-BE67-AA96398AFC12}" srcOrd="3" destOrd="0" presId="urn:microsoft.com/office/officeart/2005/8/layout/vList2"/>
    <dgm:cxn modelId="{E26C3516-4D5E-2545-8B92-05E3054EFC1E}" type="presParOf" srcId="{00E35523-F20F-EA47-A12F-656D58B2980B}" destId="{D8AF3DA7-FDC1-2047-9353-AC5CD8A7CB90}" srcOrd="4" destOrd="0" presId="urn:microsoft.com/office/officeart/2005/8/layout/vList2"/>
    <dgm:cxn modelId="{3FACFA51-CFDE-5E40-96C6-F5A938FAFC31}" type="presParOf" srcId="{00E35523-F20F-EA47-A12F-656D58B2980B}" destId="{6705375D-96B3-0C4C-9DC4-E7FB812A9B7D}" srcOrd="5" destOrd="0" presId="urn:microsoft.com/office/officeart/2005/8/layout/vList2"/>
    <dgm:cxn modelId="{10D4AD2C-0D00-8B49-A1A5-6D6D292CD84C}" type="presParOf" srcId="{00E35523-F20F-EA47-A12F-656D58B2980B}" destId="{3480D3FA-7682-DA43-95CA-3829F1FFB5BD}" srcOrd="6" destOrd="0" presId="urn:microsoft.com/office/officeart/2005/8/layout/vList2"/>
    <dgm:cxn modelId="{99A3B96D-31B9-6A46-AAB8-998D376EDA2F}" type="presParOf" srcId="{00E35523-F20F-EA47-A12F-656D58B2980B}" destId="{CB46D763-CA7E-A945-AF65-43F0BD558E9F}" srcOrd="7" destOrd="0" presId="urn:microsoft.com/office/officeart/2005/8/layout/vList2"/>
    <dgm:cxn modelId="{891FA45F-AFED-B247-9651-85EED17F81CB}" type="presParOf" srcId="{00E35523-F20F-EA47-A12F-656D58B2980B}" destId="{B69AC454-618B-6C4A-8DD2-F7B9E4F557C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255096-1968-489F-80A2-29A8DE34D8F8}" type="doc">
      <dgm:prSet loTypeId="urn:microsoft.com/office/officeart/2005/8/layout/default" loCatId="list" qsTypeId="urn:microsoft.com/office/officeart/2005/8/quickstyle/simple5" qsCatId="simple" csTypeId="urn:microsoft.com/office/officeart/2005/8/colors/accent2_2" csCatId="accent2"/>
      <dgm:spPr/>
      <dgm:t>
        <a:bodyPr/>
        <a:lstStyle/>
        <a:p>
          <a:endParaRPr lang="en-US"/>
        </a:p>
      </dgm:t>
    </dgm:pt>
    <dgm:pt modelId="{DEEDB41E-5D94-4A68-A3B7-688CD89FD0E9}">
      <dgm:prSet/>
      <dgm:spPr/>
      <dgm:t>
        <a:bodyPr/>
        <a:lstStyle/>
        <a:p>
          <a:r>
            <a:rPr lang="es-CL"/>
            <a:t>Higiene de manos frecuente y uso de guantes </a:t>
          </a:r>
          <a:endParaRPr lang="en-US"/>
        </a:p>
      </dgm:t>
    </dgm:pt>
    <dgm:pt modelId="{513EB41C-7D96-474B-A275-9CB9931CCE30}" type="parTrans" cxnId="{F2F2F613-9C94-49F6-B459-1266F5D8E0D7}">
      <dgm:prSet/>
      <dgm:spPr/>
      <dgm:t>
        <a:bodyPr/>
        <a:lstStyle/>
        <a:p>
          <a:endParaRPr lang="en-US"/>
        </a:p>
      </dgm:t>
    </dgm:pt>
    <dgm:pt modelId="{974EA1C6-B741-425C-9DCC-5D037EC6A549}" type="sibTrans" cxnId="{F2F2F613-9C94-49F6-B459-1266F5D8E0D7}">
      <dgm:prSet/>
      <dgm:spPr/>
      <dgm:t>
        <a:bodyPr/>
        <a:lstStyle/>
        <a:p>
          <a:endParaRPr lang="en-US"/>
        </a:p>
      </dgm:t>
    </dgm:pt>
    <dgm:pt modelId="{98B24B07-138E-48E2-9E05-389A9417C180}">
      <dgm:prSet/>
      <dgm:spPr/>
      <dgm:t>
        <a:bodyPr/>
        <a:lstStyle/>
        <a:p>
          <a:r>
            <a:rPr lang="es-CL"/>
            <a:t>Uso de mascarillas, lentes y delantal si se esperan salpicaduras</a:t>
          </a:r>
          <a:endParaRPr lang="en-US"/>
        </a:p>
      </dgm:t>
    </dgm:pt>
    <dgm:pt modelId="{EA9A0FFC-E9A6-4F72-94A2-6329C5B954C1}" type="parTrans" cxnId="{DE483A4E-3AB7-4687-97F0-CB9B0A1B98F0}">
      <dgm:prSet/>
      <dgm:spPr/>
      <dgm:t>
        <a:bodyPr/>
        <a:lstStyle/>
        <a:p>
          <a:endParaRPr lang="en-US"/>
        </a:p>
      </dgm:t>
    </dgm:pt>
    <dgm:pt modelId="{363F15A8-184E-48CE-A359-29B67EAE0404}" type="sibTrans" cxnId="{DE483A4E-3AB7-4687-97F0-CB9B0A1B98F0}">
      <dgm:prSet/>
      <dgm:spPr/>
      <dgm:t>
        <a:bodyPr/>
        <a:lstStyle/>
        <a:p>
          <a:endParaRPr lang="en-US"/>
        </a:p>
      </dgm:t>
    </dgm:pt>
    <dgm:pt modelId="{7B725A7D-4934-4B56-8482-969A0B99FDA1}">
      <dgm:prSet/>
      <dgm:spPr/>
      <dgm:t>
        <a:bodyPr/>
        <a:lstStyle/>
        <a:p>
          <a:r>
            <a:rPr lang="es-CL"/>
            <a:t>Eliminar los guantes en cuanto termine su uso y lavarse las manos</a:t>
          </a:r>
          <a:endParaRPr lang="en-US"/>
        </a:p>
      </dgm:t>
    </dgm:pt>
    <dgm:pt modelId="{13B3604F-D472-4429-9B85-F76034BDFD4B}" type="parTrans" cxnId="{CF21DF26-2DB7-47C0-BD7F-FC9C2B0C9127}">
      <dgm:prSet/>
      <dgm:spPr/>
      <dgm:t>
        <a:bodyPr/>
        <a:lstStyle/>
        <a:p>
          <a:endParaRPr lang="en-US"/>
        </a:p>
      </dgm:t>
    </dgm:pt>
    <dgm:pt modelId="{C5023948-4B30-4509-9551-61096943F5CD}" type="sibTrans" cxnId="{CF21DF26-2DB7-47C0-BD7F-FC9C2B0C9127}">
      <dgm:prSet/>
      <dgm:spPr/>
      <dgm:t>
        <a:bodyPr/>
        <a:lstStyle/>
        <a:p>
          <a:endParaRPr lang="en-US"/>
        </a:p>
      </dgm:t>
    </dgm:pt>
    <dgm:pt modelId="{A00773E9-C7E4-4E78-AC7D-261D5CECEECB}">
      <dgm:prSet/>
      <dgm:spPr/>
      <dgm:t>
        <a:bodyPr/>
        <a:lstStyle/>
        <a:p>
          <a:r>
            <a:rPr lang="es-CL"/>
            <a:t>Higiene respiratoria, precauciones al toser y estornudar</a:t>
          </a:r>
          <a:endParaRPr lang="en-US"/>
        </a:p>
      </dgm:t>
    </dgm:pt>
    <dgm:pt modelId="{5C04B983-E1AD-4291-B6C6-971F4B4916C2}" type="parTrans" cxnId="{FC7B22DB-9303-4E60-859D-6210E8119CE3}">
      <dgm:prSet/>
      <dgm:spPr/>
      <dgm:t>
        <a:bodyPr/>
        <a:lstStyle/>
        <a:p>
          <a:endParaRPr lang="en-US"/>
        </a:p>
      </dgm:t>
    </dgm:pt>
    <dgm:pt modelId="{F5DD7D8D-D123-4D65-9C8E-0DE91254FA82}" type="sibTrans" cxnId="{FC7B22DB-9303-4E60-859D-6210E8119CE3}">
      <dgm:prSet/>
      <dgm:spPr/>
      <dgm:t>
        <a:bodyPr/>
        <a:lstStyle/>
        <a:p>
          <a:endParaRPr lang="en-US"/>
        </a:p>
      </dgm:t>
    </dgm:pt>
    <dgm:pt modelId="{817E7D36-224F-40D2-9CFF-74686B3D14E1}">
      <dgm:prSet/>
      <dgm:spPr/>
      <dgm:t>
        <a:bodyPr/>
        <a:lstStyle/>
        <a:p>
          <a:r>
            <a:rPr lang="es-CL"/>
            <a:t>Prácticas seguras en manejo de inyectables</a:t>
          </a:r>
          <a:endParaRPr lang="en-US"/>
        </a:p>
      </dgm:t>
    </dgm:pt>
    <dgm:pt modelId="{D01F6FEE-7706-4CC4-9D75-F6B20B32B240}" type="parTrans" cxnId="{DDC64106-EF37-4F43-8BB6-F06CBB7C0B3B}">
      <dgm:prSet/>
      <dgm:spPr/>
      <dgm:t>
        <a:bodyPr/>
        <a:lstStyle/>
        <a:p>
          <a:endParaRPr lang="en-US"/>
        </a:p>
      </dgm:t>
    </dgm:pt>
    <dgm:pt modelId="{3176AC37-C00C-4E88-A700-2848BC6D9513}" type="sibTrans" cxnId="{DDC64106-EF37-4F43-8BB6-F06CBB7C0B3B}">
      <dgm:prSet/>
      <dgm:spPr/>
      <dgm:t>
        <a:bodyPr/>
        <a:lstStyle/>
        <a:p>
          <a:endParaRPr lang="en-US"/>
        </a:p>
      </dgm:t>
    </dgm:pt>
    <dgm:pt modelId="{9F63B072-EA53-4576-9ECD-7987679B84CE}">
      <dgm:prSet/>
      <dgm:spPr/>
      <dgm:t>
        <a:bodyPr/>
        <a:lstStyle/>
        <a:p>
          <a:r>
            <a:rPr lang="es-CL"/>
            <a:t>Limpieza de superficies</a:t>
          </a:r>
          <a:endParaRPr lang="en-US"/>
        </a:p>
      </dgm:t>
    </dgm:pt>
    <dgm:pt modelId="{0F3A3684-AA00-44EE-A0FC-E7281D6D95B7}" type="parTrans" cxnId="{A3AD380A-F295-4D43-A274-4C7375E6F47E}">
      <dgm:prSet/>
      <dgm:spPr/>
      <dgm:t>
        <a:bodyPr/>
        <a:lstStyle/>
        <a:p>
          <a:endParaRPr lang="en-US"/>
        </a:p>
      </dgm:t>
    </dgm:pt>
    <dgm:pt modelId="{255DF376-19AB-4806-A4F2-8ACD02BD88A3}" type="sibTrans" cxnId="{A3AD380A-F295-4D43-A274-4C7375E6F47E}">
      <dgm:prSet/>
      <dgm:spPr/>
      <dgm:t>
        <a:bodyPr/>
        <a:lstStyle/>
        <a:p>
          <a:endParaRPr lang="en-US"/>
        </a:p>
      </dgm:t>
    </dgm:pt>
    <dgm:pt modelId="{49874707-7586-456B-8DAB-336B1E0FCAC5}">
      <dgm:prSet/>
      <dgm:spPr/>
      <dgm:t>
        <a:bodyPr/>
        <a:lstStyle/>
        <a:p>
          <a:r>
            <a:rPr lang="es-CL"/>
            <a:t>Desinfección de equipos y superficies</a:t>
          </a:r>
          <a:endParaRPr lang="en-US"/>
        </a:p>
      </dgm:t>
    </dgm:pt>
    <dgm:pt modelId="{898C8546-4C98-4BF3-B6B6-10A697A0C210}" type="parTrans" cxnId="{62C44E7B-092C-473F-B365-B0E443ECB4FC}">
      <dgm:prSet/>
      <dgm:spPr/>
      <dgm:t>
        <a:bodyPr/>
        <a:lstStyle/>
        <a:p>
          <a:endParaRPr lang="en-US"/>
        </a:p>
      </dgm:t>
    </dgm:pt>
    <dgm:pt modelId="{1286CBDC-8B52-4F15-9307-D5D64B03A77B}" type="sibTrans" cxnId="{62C44E7B-092C-473F-B365-B0E443ECB4FC}">
      <dgm:prSet/>
      <dgm:spPr/>
      <dgm:t>
        <a:bodyPr/>
        <a:lstStyle/>
        <a:p>
          <a:endParaRPr lang="en-US"/>
        </a:p>
      </dgm:t>
    </dgm:pt>
    <dgm:pt modelId="{B2E3D8CC-8F58-ED48-BC0E-F507FB3DEDB7}" type="pres">
      <dgm:prSet presAssocID="{71255096-1968-489F-80A2-29A8DE34D8F8}" presName="diagram" presStyleCnt="0">
        <dgm:presLayoutVars>
          <dgm:dir/>
          <dgm:resizeHandles val="exact"/>
        </dgm:presLayoutVars>
      </dgm:prSet>
      <dgm:spPr/>
    </dgm:pt>
    <dgm:pt modelId="{5AEC48D7-30F4-2B49-8449-EAB697961F7F}" type="pres">
      <dgm:prSet presAssocID="{DEEDB41E-5D94-4A68-A3B7-688CD89FD0E9}" presName="node" presStyleLbl="node1" presStyleIdx="0" presStyleCnt="7">
        <dgm:presLayoutVars>
          <dgm:bulletEnabled val="1"/>
        </dgm:presLayoutVars>
      </dgm:prSet>
      <dgm:spPr/>
    </dgm:pt>
    <dgm:pt modelId="{9951115C-A45A-0F4A-A77E-7F61B3219635}" type="pres">
      <dgm:prSet presAssocID="{974EA1C6-B741-425C-9DCC-5D037EC6A549}" presName="sibTrans" presStyleCnt="0"/>
      <dgm:spPr/>
    </dgm:pt>
    <dgm:pt modelId="{CEDAF71C-47B8-1849-A612-B812059675B8}" type="pres">
      <dgm:prSet presAssocID="{98B24B07-138E-48E2-9E05-389A9417C180}" presName="node" presStyleLbl="node1" presStyleIdx="1" presStyleCnt="7">
        <dgm:presLayoutVars>
          <dgm:bulletEnabled val="1"/>
        </dgm:presLayoutVars>
      </dgm:prSet>
      <dgm:spPr/>
    </dgm:pt>
    <dgm:pt modelId="{698E15A8-671A-4545-8DBE-236024C39B1B}" type="pres">
      <dgm:prSet presAssocID="{363F15A8-184E-48CE-A359-29B67EAE0404}" presName="sibTrans" presStyleCnt="0"/>
      <dgm:spPr/>
    </dgm:pt>
    <dgm:pt modelId="{C9E23F23-3D53-B34C-A03E-A65A2A37E224}" type="pres">
      <dgm:prSet presAssocID="{7B725A7D-4934-4B56-8482-969A0B99FDA1}" presName="node" presStyleLbl="node1" presStyleIdx="2" presStyleCnt="7">
        <dgm:presLayoutVars>
          <dgm:bulletEnabled val="1"/>
        </dgm:presLayoutVars>
      </dgm:prSet>
      <dgm:spPr/>
    </dgm:pt>
    <dgm:pt modelId="{EB1DDF63-6237-BD46-A02A-05EEC5EA93A4}" type="pres">
      <dgm:prSet presAssocID="{C5023948-4B30-4509-9551-61096943F5CD}" presName="sibTrans" presStyleCnt="0"/>
      <dgm:spPr/>
    </dgm:pt>
    <dgm:pt modelId="{4722DC69-E933-7D4F-A377-B32A4416165A}" type="pres">
      <dgm:prSet presAssocID="{A00773E9-C7E4-4E78-AC7D-261D5CECEECB}" presName="node" presStyleLbl="node1" presStyleIdx="3" presStyleCnt="7">
        <dgm:presLayoutVars>
          <dgm:bulletEnabled val="1"/>
        </dgm:presLayoutVars>
      </dgm:prSet>
      <dgm:spPr/>
    </dgm:pt>
    <dgm:pt modelId="{48433A98-5E02-CE4F-BECE-E004DF1053CC}" type="pres">
      <dgm:prSet presAssocID="{F5DD7D8D-D123-4D65-9C8E-0DE91254FA82}" presName="sibTrans" presStyleCnt="0"/>
      <dgm:spPr/>
    </dgm:pt>
    <dgm:pt modelId="{B20D3FDB-9B3E-874C-AEF7-C5A97A406FD1}" type="pres">
      <dgm:prSet presAssocID="{817E7D36-224F-40D2-9CFF-74686B3D14E1}" presName="node" presStyleLbl="node1" presStyleIdx="4" presStyleCnt="7">
        <dgm:presLayoutVars>
          <dgm:bulletEnabled val="1"/>
        </dgm:presLayoutVars>
      </dgm:prSet>
      <dgm:spPr/>
    </dgm:pt>
    <dgm:pt modelId="{23C0A4FD-590C-A54E-A25F-13ABCA294BC3}" type="pres">
      <dgm:prSet presAssocID="{3176AC37-C00C-4E88-A700-2848BC6D9513}" presName="sibTrans" presStyleCnt="0"/>
      <dgm:spPr/>
    </dgm:pt>
    <dgm:pt modelId="{DFBDE044-5238-1847-A050-0BD5FB1E48C6}" type="pres">
      <dgm:prSet presAssocID="{9F63B072-EA53-4576-9ECD-7987679B84CE}" presName="node" presStyleLbl="node1" presStyleIdx="5" presStyleCnt="7">
        <dgm:presLayoutVars>
          <dgm:bulletEnabled val="1"/>
        </dgm:presLayoutVars>
      </dgm:prSet>
      <dgm:spPr/>
    </dgm:pt>
    <dgm:pt modelId="{E34618DA-9A47-2844-883C-3B6D96FD503D}" type="pres">
      <dgm:prSet presAssocID="{255DF376-19AB-4806-A4F2-8ACD02BD88A3}" presName="sibTrans" presStyleCnt="0"/>
      <dgm:spPr/>
    </dgm:pt>
    <dgm:pt modelId="{137A99FB-9726-D344-80C5-302FC9C89BE9}" type="pres">
      <dgm:prSet presAssocID="{49874707-7586-456B-8DAB-336B1E0FCAC5}" presName="node" presStyleLbl="node1" presStyleIdx="6" presStyleCnt="7">
        <dgm:presLayoutVars>
          <dgm:bulletEnabled val="1"/>
        </dgm:presLayoutVars>
      </dgm:prSet>
      <dgm:spPr/>
    </dgm:pt>
  </dgm:ptLst>
  <dgm:cxnLst>
    <dgm:cxn modelId="{DDC64106-EF37-4F43-8BB6-F06CBB7C0B3B}" srcId="{71255096-1968-489F-80A2-29A8DE34D8F8}" destId="{817E7D36-224F-40D2-9CFF-74686B3D14E1}" srcOrd="4" destOrd="0" parTransId="{D01F6FEE-7706-4CC4-9D75-F6B20B32B240}" sibTransId="{3176AC37-C00C-4E88-A700-2848BC6D9513}"/>
    <dgm:cxn modelId="{A3AD380A-F295-4D43-A274-4C7375E6F47E}" srcId="{71255096-1968-489F-80A2-29A8DE34D8F8}" destId="{9F63B072-EA53-4576-9ECD-7987679B84CE}" srcOrd="5" destOrd="0" parTransId="{0F3A3684-AA00-44EE-A0FC-E7281D6D95B7}" sibTransId="{255DF376-19AB-4806-A4F2-8ACD02BD88A3}"/>
    <dgm:cxn modelId="{F2F2F613-9C94-49F6-B459-1266F5D8E0D7}" srcId="{71255096-1968-489F-80A2-29A8DE34D8F8}" destId="{DEEDB41E-5D94-4A68-A3B7-688CD89FD0E9}" srcOrd="0" destOrd="0" parTransId="{513EB41C-7D96-474B-A275-9CB9931CCE30}" sibTransId="{974EA1C6-B741-425C-9DCC-5D037EC6A549}"/>
    <dgm:cxn modelId="{CF21DF26-2DB7-47C0-BD7F-FC9C2B0C9127}" srcId="{71255096-1968-489F-80A2-29A8DE34D8F8}" destId="{7B725A7D-4934-4B56-8482-969A0B99FDA1}" srcOrd="2" destOrd="0" parTransId="{13B3604F-D472-4429-9B85-F76034BDFD4B}" sibTransId="{C5023948-4B30-4509-9551-61096943F5CD}"/>
    <dgm:cxn modelId="{DE483A4E-3AB7-4687-97F0-CB9B0A1B98F0}" srcId="{71255096-1968-489F-80A2-29A8DE34D8F8}" destId="{98B24B07-138E-48E2-9E05-389A9417C180}" srcOrd="1" destOrd="0" parTransId="{EA9A0FFC-E9A6-4F72-94A2-6329C5B954C1}" sibTransId="{363F15A8-184E-48CE-A359-29B67EAE0404}"/>
    <dgm:cxn modelId="{62C44E7B-092C-473F-B365-B0E443ECB4FC}" srcId="{71255096-1968-489F-80A2-29A8DE34D8F8}" destId="{49874707-7586-456B-8DAB-336B1E0FCAC5}" srcOrd="6" destOrd="0" parTransId="{898C8546-4C98-4BF3-B6B6-10A697A0C210}" sibTransId="{1286CBDC-8B52-4F15-9307-D5D64B03A77B}"/>
    <dgm:cxn modelId="{287A0394-292C-CC47-BA83-28527A0C2CE8}" type="presOf" srcId="{A00773E9-C7E4-4E78-AC7D-261D5CECEECB}" destId="{4722DC69-E933-7D4F-A377-B32A4416165A}" srcOrd="0" destOrd="0" presId="urn:microsoft.com/office/officeart/2005/8/layout/default"/>
    <dgm:cxn modelId="{A192419A-2036-7342-98B3-54992D3AA100}" type="presOf" srcId="{49874707-7586-456B-8DAB-336B1E0FCAC5}" destId="{137A99FB-9726-D344-80C5-302FC9C89BE9}" srcOrd="0" destOrd="0" presId="urn:microsoft.com/office/officeart/2005/8/layout/default"/>
    <dgm:cxn modelId="{23129AA8-1E29-3D44-87E3-3ABD4ED83752}" type="presOf" srcId="{817E7D36-224F-40D2-9CFF-74686B3D14E1}" destId="{B20D3FDB-9B3E-874C-AEF7-C5A97A406FD1}" srcOrd="0" destOrd="0" presId="urn:microsoft.com/office/officeart/2005/8/layout/default"/>
    <dgm:cxn modelId="{09582AAB-E012-CD4E-9439-4D409E9E0A37}" type="presOf" srcId="{71255096-1968-489F-80A2-29A8DE34D8F8}" destId="{B2E3D8CC-8F58-ED48-BC0E-F507FB3DEDB7}" srcOrd="0" destOrd="0" presId="urn:microsoft.com/office/officeart/2005/8/layout/default"/>
    <dgm:cxn modelId="{7585DECE-CECD-E441-A0C2-8CEE3D83B848}" type="presOf" srcId="{7B725A7D-4934-4B56-8482-969A0B99FDA1}" destId="{C9E23F23-3D53-B34C-A03E-A65A2A37E224}" srcOrd="0" destOrd="0" presId="urn:microsoft.com/office/officeart/2005/8/layout/default"/>
    <dgm:cxn modelId="{FC7B22DB-9303-4E60-859D-6210E8119CE3}" srcId="{71255096-1968-489F-80A2-29A8DE34D8F8}" destId="{A00773E9-C7E4-4E78-AC7D-261D5CECEECB}" srcOrd="3" destOrd="0" parTransId="{5C04B983-E1AD-4291-B6C6-971F4B4916C2}" sibTransId="{F5DD7D8D-D123-4D65-9C8E-0DE91254FA82}"/>
    <dgm:cxn modelId="{BD512EDF-334D-834D-BC37-1D61B0970354}" type="presOf" srcId="{DEEDB41E-5D94-4A68-A3B7-688CD89FD0E9}" destId="{5AEC48D7-30F4-2B49-8449-EAB697961F7F}" srcOrd="0" destOrd="0" presId="urn:microsoft.com/office/officeart/2005/8/layout/default"/>
    <dgm:cxn modelId="{1DF034E4-94B1-574A-A375-F9A83ACEC50A}" type="presOf" srcId="{98B24B07-138E-48E2-9E05-389A9417C180}" destId="{CEDAF71C-47B8-1849-A612-B812059675B8}" srcOrd="0" destOrd="0" presId="urn:microsoft.com/office/officeart/2005/8/layout/default"/>
    <dgm:cxn modelId="{C1C9C9EA-09FE-B149-BED5-092502F86FC9}" type="presOf" srcId="{9F63B072-EA53-4576-9ECD-7987679B84CE}" destId="{DFBDE044-5238-1847-A050-0BD5FB1E48C6}" srcOrd="0" destOrd="0" presId="urn:microsoft.com/office/officeart/2005/8/layout/default"/>
    <dgm:cxn modelId="{F1426C0A-6060-C14A-B195-73EC73153EF9}" type="presParOf" srcId="{B2E3D8CC-8F58-ED48-BC0E-F507FB3DEDB7}" destId="{5AEC48D7-30F4-2B49-8449-EAB697961F7F}" srcOrd="0" destOrd="0" presId="urn:microsoft.com/office/officeart/2005/8/layout/default"/>
    <dgm:cxn modelId="{D1D409A1-F402-E74D-BB0A-BB41901BD82A}" type="presParOf" srcId="{B2E3D8CC-8F58-ED48-BC0E-F507FB3DEDB7}" destId="{9951115C-A45A-0F4A-A77E-7F61B3219635}" srcOrd="1" destOrd="0" presId="urn:microsoft.com/office/officeart/2005/8/layout/default"/>
    <dgm:cxn modelId="{ED5CEC99-468F-A843-8B45-863F8FB49B47}" type="presParOf" srcId="{B2E3D8CC-8F58-ED48-BC0E-F507FB3DEDB7}" destId="{CEDAF71C-47B8-1849-A612-B812059675B8}" srcOrd="2" destOrd="0" presId="urn:microsoft.com/office/officeart/2005/8/layout/default"/>
    <dgm:cxn modelId="{11A8F0ED-FA1A-1946-868A-ECD57ED9732A}" type="presParOf" srcId="{B2E3D8CC-8F58-ED48-BC0E-F507FB3DEDB7}" destId="{698E15A8-671A-4545-8DBE-236024C39B1B}" srcOrd="3" destOrd="0" presId="urn:microsoft.com/office/officeart/2005/8/layout/default"/>
    <dgm:cxn modelId="{72369846-0E05-EA41-96F1-7CA419D2E5D5}" type="presParOf" srcId="{B2E3D8CC-8F58-ED48-BC0E-F507FB3DEDB7}" destId="{C9E23F23-3D53-B34C-A03E-A65A2A37E224}" srcOrd="4" destOrd="0" presId="urn:microsoft.com/office/officeart/2005/8/layout/default"/>
    <dgm:cxn modelId="{94E30296-9B76-BC49-8C58-AF587CFF93BD}" type="presParOf" srcId="{B2E3D8CC-8F58-ED48-BC0E-F507FB3DEDB7}" destId="{EB1DDF63-6237-BD46-A02A-05EEC5EA93A4}" srcOrd="5" destOrd="0" presId="urn:microsoft.com/office/officeart/2005/8/layout/default"/>
    <dgm:cxn modelId="{81BE8B3D-FECB-064F-B554-99193716279A}" type="presParOf" srcId="{B2E3D8CC-8F58-ED48-BC0E-F507FB3DEDB7}" destId="{4722DC69-E933-7D4F-A377-B32A4416165A}" srcOrd="6" destOrd="0" presId="urn:microsoft.com/office/officeart/2005/8/layout/default"/>
    <dgm:cxn modelId="{29555171-1DB1-FD44-966C-CA4A00252FE1}" type="presParOf" srcId="{B2E3D8CC-8F58-ED48-BC0E-F507FB3DEDB7}" destId="{48433A98-5E02-CE4F-BECE-E004DF1053CC}" srcOrd="7" destOrd="0" presId="urn:microsoft.com/office/officeart/2005/8/layout/default"/>
    <dgm:cxn modelId="{3A1C988E-D5E2-BE45-A6DA-5CAB241B7CE3}" type="presParOf" srcId="{B2E3D8CC-8F58-ED48-BC0E-F507FB3DEDB7}" destId="{B20D3FDB-9B3E-874C-AEF7-C5A97A406FD1}" srcOrd="8" destOrd="0" presId="urn:microsoft.com/office/officeart/2005/8/layout/default"/>
    <dgm:cxn modelId="{27B0FB24-96EA-D14F-8DAC-1B805D516AA4}" type="presParOf" srcId="{B2E3D8CC-8F58-ED48-BC0E-F507FB3DEDB7}" destId="{23C0A4FD-590C-A54E-A25F-13ABCA294BC3}" srcOrd="9" destOrd="0" presId="urn:microsoft.com/office/officeart/2005/8/layout/default"/>
    <dgm:cxn modelId="{D2B18637-0D90-C746-99FA-69704A43904F}" type="presParOf" srcId="{B2E3D8CC-8F58-ED48-BC0E-F507FB3DEDB7}" destId="{DFBDE044-5238-1847-A050-0BD5FB1E48C6}" srcOrd="10" destOrd="0" presId="urn:microsoft.com/office/officeart/2005/8/layout/default"/>
    <dgm:cxn modelId="{92F50F67-D79B-E044-A106-EE803046468C}" type="presParOf" srcId="{B2E3D8CC-8F58-ED48-BC0E-F507FB3DEDB7}" destId="{E34618DA-9A47-2844-883C-3B6D96FD503D}" srcOrd="11" destOrd="0" presId="urn:microsoft.com/office/officeart/2005/8/layout/default"/>
    <dgm:cxn modelId="{ADE5FC83-3EB5-064B-A232-71A5277B8B89}" type="presParOf" srcId="{B2E3D8CC-8F58-ED48-BC0E-F507FB3DEDB7}" destId="{137A99FB-9726-D344-80C5-302FC9C89BE9}"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2135BC-E247-4AF0-902D-26FC1986CB47}" type="doc">
      <dgm:prSet loTypeId="urn:microsoft.com/office/officeart/2005/8/layout/hList1" loCatId="list" qsTypeId="urn:microsoft.com/office/officeart/2005/8/quickstyle/simple1" qsCatId="simple" csTypeId="urn:microsoft.com/office/officeart/2005/8/colors/accent1_2" csCatId="accent1"/>
      <dgm:spPr/>
      <dgm:t>
        <a:bodyPr/>
        <a:lstStyle/>
        <a:p>
          <a:endParaRPr lang="en-US"/>
        </a:p>
      </dgm:t>
    </dgm:pt>
    <dgm:pt modelId="{874DC98E-DD59-4322-9FCE-84DFBC4D3322}">
      <dgm:prSet/>
      <dgm:spPr/>
      <dgm:t>
        <a:bodyPr/>
        <a:lstStyle/>
        <a:p>
          <a:r>
            <a:rPr lang="es-CL" b="0" i="0" dirty="0">
              <a:latin typeface="Calibri" panose="020F0502020204030204" pitchFamily="34" charset="0"/>
              <a:cs typeface="Calibri" panose="020F0502020204030204" pitchFamily="34" charset="0"/>
            </a:rPr>
            <a:t>Precauciones  estándares</a:t>
          </a:r>
          <a:endParaRPr lang="en-US" b="0" i="0" dirty="0">
            <a:latin typeface="Calibri" panose="020F0502020204030204" pitchFamily="34" charset="0"/>
            <a:cs typeface="Calibri" panose="020F0502020204030204" pitchFamily="34" charset="0"/>
          </a:endParaRPr>
        </a:p>
      </dgm:t>
    </dgm:pt>
    <dgm:pt modelId="{FA916FA6-80D7-4AA8-88BB-68A526127397}" type="parTrans" cxnId="{A627A022-8FE8-434D-94B4-1C48397F6A1C}">
      <dgm:prSet/>
      <dgm:spPr/>
      <dgm:t>
        <a:bodyPr/>
        <a:lstStyle/>
        <a:p>
          <a:endParaRPr lang="en-US"/>
        </a:p>
      </dgm:t>
    </dgm:pt>
    <dgm:pt modelId="{EAEB1847-DBD8-48AF-8FD2-CF3DEECCE542}" type="sibTrans" cxnId="{A627A022-8FE8-434D-94B4-1C48397F6A1C}">
      <dgm:prSet/>
      <dgm:spPr/>
      <dgm:t>
        <a:bodyPr/>
        <a:lstStyle/>
        <a:p>
          <a:endParaRPr lang="en-US"/>
        </a:p>
      </dgm:t>
    </dgm:pt>
    <dgm:pt modelId="{284DC190-BEB5-4F0F-8DCC-5F0E2AB8CBCA}">
      <dgm:prSet/>
      <dgm:spPr/>
      <dgm:t>
        <a:bodyPr/>
        <a:lstStyle/>
        <a:p>
          <a:r>
            <a:rPr lang="es-CL" b="0" i="0" dirty="0">
              <a:latin typeface="Calibri" panose="020F0502020204030204" pitchFamily="34" charset="0"/>
              <a:cs typeface="Calibri" panose="020F0502020204030204" pitchFamily="34" charset="0"/>
            </a:rPr>
            <a:t>Precauciones basadas en el mecanismo de transmisión</a:t>
          </a:r>
          <a:endParaRPr lang="en-US" b="0" i="0" dirty="0">
            <a:latin typeface="Calibri" panose="020F0502020204030204" pitchFamily="34" charset="0"/>
            <a:cs typeface="Calibri" panose="020F0502020204030204" pitchFamily="34" charset="0"/>
          </a:endParaRPr>
        </a:p>
      </dgm:t>
    </dgm:pt>
    <dgm:pt modelId="{AD0F81CE-CBD4-4908-A97B-A8E2A000B0EE}" type="parTrans" cxnId="{67EBCA09-8233-457B-ACF6-778A0D3EDE53}">
      <dgm:prSet/>
      <dgm:spPr/>
      <dgm:t>
        <a:bodyPr/>
        <a:lstStyle/>
        <a:p>
          <a:endParaRPr lang="en-US"/>
        </a:p>
      </dgm:t>
    </dgm:pt>
    <dgm:pt modelId="{4D98C9FE-1902-477A-A7DA-A95CA281264F}" type="sibTrans" cxnId="{67EBCA09-8233-457B-ACF6-778A0D3EDE53}">
      <dgm:prSet/>
      <dgm:spPr/>
      <dgm:t>
        <a:bodyPr/>
        <a:lstStyle/>
        <a:p>
          <a:endParaRPr lang="en-US"/>
        </a:p>
      </dgm:t>
    </dgm:pt>
    <dgm:pt modelId="{52937841-5622-4C8F-BA2E-6132AB2FAC35}">
      <dgm:prSet/>
      <dgm:spPr/>
      <dgm:t>
        <a:bodyPr/>
        <a:lstStyle/>
        <a:p>
          <a:r>
            <a:rPr lang="es-CL" b="0" i="0">
              <a:solidFill>
                <a:schemeClr val="tx2"/>
              </a:solidFill>
              <a:latin typeface="Calibri" panose="020F0502020204030204" pitchFamily="34" charset="0"/>
              <a:cs typeface="Calibri" panose="020F0502020204030204" pitchFamily="34" charset="0"/>
            </a:rPr>
            <a:t>Precauciones por vía aérea</a:t>
          </a:r>
          <a:endParaRPr lang="en-US" b="0" i="0">
            <a:solidFill>
              <a:schemeClr val="tx2"/>
            </a:solidFill>
            <a:latin typeface="Calibri" panose="020F0502020204030204" pitchFamily="34" charset="0"/>
            <a:cs typeface="Calibri" panose="020F0502020204030204" pitchFamily="34" charset="0"/>
          </a:endParaRPr>
        </a:p>
      </dgm:t>
    </dgm:pt>
    <dgm:pt modelId="{0696D834-8617-41E8-BC76-B86491E8BEF6}" type="parTrans" cxnId="{84862961-EB1D-4384-9C5C-4C7E5EB889F7}">
      <dgm:prSet/>
      <dgm:spPr/>
      <dgm:t>
        <a:bodyPr/>
        <a:lstStyle/>
        <a:p>
          <a:endParaRPr lang="en-US"/>
        </a:p>
      </dgm:t>
    </dgm:pt>
    <dgm:pt modelId="{25723A37-EB2D-438C-ABD2-CEC252C11E19}" type="sibTrans" cxnId="{84862961-EB1D-4384-9C5C-4C7E5EB889F7}">
      <dgm:prSet/>
      <dgm:spPr/>
      <dgm:t>
        <a:bodyPr/>
        <a:lstStyle/>
        <a:p>
          <a:endParaRPr lang="en-US"/>
        </a:p>
      </dgm:t>
    </dgm:pt>
    <dgm:pt modelId="{341CEB08-A791-4D03-B562-636037779F49}">
      <dgm:prSet/>
      <dgm:spPr/>
      <dgm:t>
        <a:bodyPr/>
        <a:lstStyle/>
        <a:p>
          <a:r>
            <a:rPr lang="es-CL" b="0" i="0" dirty="0">
              <a:solidFill>
                <a:schemeClr val="tx2"/>
              </a:solidFill>
              <a:latin typeface="Calibri" panose="020F0502020204030204" pitchFamily="34" charset="0"/>
              <a:cs typeface="Calibri" panose="020F0502020204030204" pitchFamily="34" charset="0"/>
            </a:rPr>
            <a:t>Precauciones por gotitas</a:t>
          </a:r>
          <a:endParaRPr lang="en-US" b="0" i="0" dirty="0">
            <a:solidFill>
              <a:schemeClr val="tx2"/>
            </a:solidFill>
            <a:latin typeface="Calibri" panose="020F0502020204030204" pitchFamily="34" charset="0"/>
            <a:cs typeface="Calibri" panose="020F0502020204030204" pitchFamily="34" charset="0"/>
          </a:endParaRPr>
        </a:p>
      </dgm:t>
    </dgm:pt>
    <dgm:pt modelId="{EB95DFAA-70C4-4D0D-A935-923619A360DC}" type="parTrans" cxnId="{72FDDE84-F82C-4CC8-A58C-DF65627BAC81}">
      <dgm:prSet/>
      <dgm:spPr/>
      <dgm:t>
        <a:bodyPr/>
        <a:lstStyle/>
        <a:p>
          <a:endParaRPr lang="en-US"/>
        </a:p>
      </dgm:t>
    </dgm:pt>
    <dgm:pt modelId="{08D87C10-3712-44EB-9584-38E1D44E06B8}" type="sibTrans" cxnId="{72FDDE84-F82C-4CC8-A58C-DF65627BAC81}">
      <dgm:prSet/>
      <dgm:spPr/>
      <dgm:t>
        <a:bodyPr/>
        <a:lstStyle/>
        <a:p>
          <a:endParaRPr lang="en-US"/>
        </a:p>
      </dgm:t>
    </dgm:pt>
    <dgm:pt modelId="{4651CD9F-A0CD-45AF-8DDD-20421FFB9A34}">
      <dgm:prSet/>
      <dgm:spPr/>
      <dgm:t>
        <a:bodyPr/>
        <a:lstStyle/>
        <a:p>
          <a:r>
            <a:rPr lang="es-CL" b="0" i="0">
              <a:solidFill>
                <a:schemeClr val="tx2"/>
              </a:solidFill>
              <a:latin typeface="Calibri" panose="020F0502020204030204" pitchFamily="34" charset="0"/>
              <a:cs typeface="Calibri" panose="020F0502020204030204" pitchFamily="34" charset="0"/>
            </a:rPr>
            <a:t>Precauciones por contacto</a:t>
          </a:r>
          <a:endParaRPr lang="en-US" b="0" i="0">
            <a:solidFill>
              <a:schemeClr val="tx2"/>
            </a:solidFill>
            <a:latin typeface="Calibri" panose="020F0502020204030204" pitchFamily="34" charset="0"/>
            <a:cs typeface="Calibri" panose="020F0502020204030204" pitchFamily="34" charset="0"/>
          </a:endParaRPr>
        </a:p>
      </dgm:t>
    </dgm:pt>
    <dgm:pt modelId="{E805BCDD-85D7-47B5-A7F3-BCC3DEEA1F14}" type="parTrans" cxnId="{58F748E5-CA0C-4ADB-8E68-0F4FE55F8688}">
      <dgm:prSet/>
      <dgm:spPr/>
      <dgm:t>
        <a:bodyPr/>
        <a:lstStyle/>
        <a:p>
          <a:endParaRPr lang="en-US"/>
        </a:p>
      </dgm:t>
    </dgm:pt>
    <dgm:pt modelId="{CD69890C-0244-43D2-BC71-B32C1E359691}" type="sibTrans" cxnId="{58F748E5-CA0C-4ADB-8E68-0F4FE55F8688}">
      <dgm:prSet/>
      <dgm:spPr/>
      <dgm:t>
        <a:bodyPr/>
        <a:lstStyle/>
        <a:p>
          <a:endParaRPr lang="en-US"/>
        </a:p>
      </dgm:t>
    </dgm:pt>
    <dgm:pt modelId="{43E05C90-2E1D-2D48-A5F5-4FF96656CE73}" type="pres">
      <dgm:prSet presAssocID="{272135BC-E247-4AF0-902D-26FC1986CB47}" presName="Name0" presStyleCnt="0">
        <dgm:presLayoutVars>
          <dgm:dir/>
          <dgm:animLvl val="lvl"/>
          <dgm:resizeHandles val="exact"/>
        </dgm:presLayoutVars>
      </dgm:prSet>
      <dgm:spPr/>
    </dgm:pt>
    <dgm:pt modelId="{827DD696-F16F-ED4F-9F88-C9E3C6204914}" type="pres">
      <dgm:prSet presAssocID="{874DC98E-DD59-4322-9FCE-84DFBC4D3322}" presName="composite" presStyleCnt="0"/>
      <dgm:spPr/>
    </dgm:pt>
    <dgm:pt modelId="{FDB17FFC-C291-A549-8F68-AA86B4CB63DB}" type="pres">
      <dgm:prSet presAssocID="{874DC98E-DD59-4322-9FCE-84DFBC4D3322}" presName="parTx" presStyleLbl="alignNode1" presStyleIdx="0" presStyleCnt="2">
        <dgm:presLayoutVars>
          <dgm:chMax val="0"/>
          <dgm:chPref val="0"/>
          <dgm:bulletEnabled val="1"/>
        </dgm:presLayoutVars>
      </dgm:prSet>
      <dgm:spPr/>
    </dgm:pt>
    <dgm:pt modelId="{71176DB5-5BF4-2F4D-83AB-CD5CC0E6D233}" type="pres">
      <dgm:prSet presAssocID="{874DC98E-DD59-4322-9FCE-84DFBC4D3322}" presName="desTx" presStyleLbl="alignAccFollowNode1" presStyleIdx="0" presStyleCnt="2">
        <dgm:presLayoutVars>
          <dgm:bulletEnabled val="1"/>
        </dgm:presLayoutVars>
      </dgm:prSet>
      <dgm:spPr/>
    </dgm:pt>
    <dgm:pt modelId="{A9790B3D-4698-6840-9622-9B351B28EDB8}" type="pres">
      <dgm:prSet presAssocID="{EAEB1847-DBD8-48AF-8FD2-CF3DEECCE542}" presName="space" presStyleCnt="0"/>
      <dgm:spPr/>
    </dgm:pt>
    <dgm:pt modelId="{37CE09C5-B866-5D42-BBE0-66028D16E5B0}" type="pres">
      <dgm:prSet presAssocID="{284DC190-BEB5-4F0F-8DCC-5F0E2AB8CBCA}" presName="composite" presStyleCnt="0"/>
      <dgm:spPr/>
    </dgm:pt>
    <dgm:pt modelId="{9ED16A47-DEEA-1049-B410-D25CAFB5CB70}" type="pres">
      <dgm:prSet presAssocID="{284DC190-BEB5-4F0F-8DCC-5F0E2AB8CBCA}" presName="parTx" presStyleLbl="alignNode1" presStyleIdx="1" presStyleCnt="2">
        <dgm:presLayoutVars>
          <dgm:chMax val="0"/>
          <dgm:chPref val="0"/>
          <dgm:bulletEnabled val="1"/>
        </dgm:presLayoutVars>
      </dgm:prSet>
      <dgm:spPr/>
    </dgm:pt>
    <dgm:pt modelId="{A8AF441B-C5DA-974A-A4DC-76B2A11ACC2A}" type="pres">
      <dgm:prSet presAssocID="{284DC190-BEB5-4F0F-8DCC-5F0E2AB8CBCA}" presName="desTx" presStyleLbl="alignAccFollowNode1" presStyleIdx="1" presStyleCnt="2">
        <dgm:presLayoutVars>
          <dgm:bulletEnabled val="1"/>
        </dgm:presLayoutVars>
      </dgm:prSet>
      <dgm:spPr/>
    </dgm:pt>
  </dgm:ptLst>
  <dgm:cxnLst>
    <dgm:cxn modelId="{67EBCA09-8233-457B-ACF6-778A0D3EDE53}" srcId="{272135BC-E247-4AF0-902D-26FC1986CB47}" destId="{284DC190-BEB5-4F0F-8DCC-5F0E2AB8CBCA}" srcOrd="1" destOrd="0" parTransId="{AD0F81CE-CBD4-4908-A97B-A8E2A000B0EE}" sibTransId="{4D98C9FE-1902-477A-A7DA-A95CA281264F}"/>
    <dgm:cxn modelId="{C0B5F415-7A4A-CC4A-BCF1-6C42A6542E72}" type="presOf" srcId="{272135BC-E247-4AF0-902D-26FC1986CB47}" destId="{43E05C90-2E1D-2D48-A5F5-4FF96656CE73}" srcOrd="0" destOrd="0" presId="urn:microsoft.com/office/officeart/2005/8/layout/hList1"/>
    <dgm:cxn modelId="{A627A022-8FE8-434D-94B4-1C48397F6A1C}" srcId="{272135BC-E247-4AF0-902D-26FC1986CB47}" destId="{874DC98E-DD59-4322-9FCE-84DFBC4D3322}" srcOrd="0" destOrd="0" parTransId="{FA916FA6-80D7-4AA8-88BB-68A526127397}" sibTransId="{EAEB1847-DBD8-48AF-8FD2-CF3DEECCE542}"/>
    <dgm:cxn modelId="{B8A1C244-360A-4E40-970E-758886A79E7B}" type="presOf" srcId="{52937841-5622-4C8F-BA2E-6132AB2FAC35}" destId="{A8AF441B-C5DA-974A-A4DC-76B2A11ACC2A}" srcOrd="0" destOrd="0" presId="urn:microsoft.com/office/officeart/2005/8/layout/hList1"/>
    <dgm:cxn modelId="{84862961-EB1D-4384-9C5C-4C7E5EB889F7}" srcId="{284DC190-BEB5-4F0F-8DCC-5F0E2AB8CBCA}" destId="{52937841-5622-4C8F-BA2E-6132AB2FAC35}" srcOrd="0" destOrd="0" parTransId="{0696D834-8617-41E8-BC76-B86491E8BEF6}" sibTransId="{25723A37-EB2D-438C-ABD2-CEC252C11E19}"/>
    <dgm:cxn modelId="{1341E770-F29E-8D4D-A78F-B30BDF61ADFE}" type="presOf" srcId="{4651CD9F-A0CD-45AF-8DDD-20421FFB9A34}" destId="{A8AF441B-C5DA-974A-A4DC-76B2A11ACC2A}" srcOrd="0" destOrd="2" presId="urn:microsoft.com/office/officeart/2005/8/layout/hList1"/>
    <dgm:cxn modelId="{72FDDE84-F82C-4CC8-A58C-DF65627BAC81}" srcId="{284DC190-BEB5-4F0F-8DCC-5F0E2AB8CBCA}" destId="{341CEB08-A791-4D03-B562-636037779F49}" srcOrd="1" destOrd="0" parTransId="{EB95DFAA-70C4-4D0D-A935-923619A360DC}" sibTransId="{08D87C10-3712-44EB-9584-38E1D44E06B8}"/>
    <dgm:cxn modelId="{EF99BD92-1BD9-344D-BCA5-AECB2CDCF332}" type="presOf" srcId="{874DC98E-DD59-4322-9FCE-84DFBC4D3322}" destId="{FDB17FFC-C291-A549-8F68-AA86B4CB63DB}" srcOrd="0" destOrd="0" presId="urn:microsoft.com/office/officeart/2005/8/layout/hList1"/>
    <dgm:cxn modelId="{0AF66CCA-9893-E34C-9D34-28A5B03D5C62}" type="presOf" srcId="{341CEB08-A791-4D03-B562-636037779F49}" destId="{A8AF441B-C5DA-974A-A4DC-76B2A11ACC2A}" srcOrd="0" destOrd="1" presId="urn:microsoft.com/office/officeart/2005/8/layout/hList1"/>
    <dgm:cxn modelId="{58F748E5-CA0C-4ADB-8E68-0F4FE55F8688}" srcId="{284DC190-BEB5-4F0F-8DCC-5F0E2AB8CBCA}" destId="{4651CD9F-A0CD-45AF-8DDD-20421FFB9A34}" srcOrd="2" destOrd="0" parTransId="{E805BCDD-85D7-47B5-A7F3-BCC3DEEA1F14}" sibTransId="{CD69890C-0244-43D2-BC71-B32C1E359691}"/>
    <dgm:cxn modelId="{A7A0E0E7-8B9E-D94E-A7C9-F572C7671A27}" type="presOf" srcId="{284DC190-BEB5-4F0F-8DCC-5F0E2AB8CBCA}" destId="{9ED16A47-DEEA-1049-B410-D25CAFB5CB70}" srcOrd="0" destOrd="0" presId="urn:microsoft.com/office/officeart/2005/8/layout/hList1"/>
    <dgm:cxn modelId="{749DEC20-074C-574F-A1CC-7D5B93B3A4A1}" type="presParOf" srcId="{43E05C90-2E1D-2D48-A5F5-4FF96656CE73}" destId="{827DD696-F16F-ED4F-9F88-C9E3C6204914}" srcOrd="0" destOrd="0" presId="urn:microsoft.com/office/officeart/2005/8/layout/hList1"/>
    <dgm:cxn modelId="{573F09A5-3C8D-9D49-B2AA-1F4CCF5269FF}" type="presParOf" srcId="{827DD696-F16F-ED4F-9F88-C9E3C6204914}" destId="{FDB17FFC-C291-A549-8F68-AA86B4CB63DB}" srcOrd="0" destOrd="0" presId="urn:microsoft.com/office/officeart/2005/8/layout/hList1"/>
    <dgm:cxn modelId="{F765680D-1FDF-9145-9093-0A795DA4B96D}" type="presParOf" srcId="{827DD696-F16F-ED4F-9F88-C9E3C6204914}" destId="{71176DB5-5BF4-2F4D-83AB-CD5CC0E6D233}" srcOrd="1" destOrd="0" presId="urn:microsoft.com/office/officeart/2005/8/layout/hList1"/>
    <dgm:cxn modelId="{01E99E5F-BD82-5A47-AF85-CD4BA0E5FDD5}" type="presParOf" srcId="{43E05C90-2E1D-2D48-A5F5-4FF96656CE73}" destId="{A9790B3D-4698-6840-9622-9B351B28EDB8}" srcOrd="1" destOrd="0" presId="urn:microsoft.com/office/officeart/2005/8/layout/hList1"/>
    <dgm:cxn modelId="{2B5E476A-98ED-C04F-AE3A-39C4741670A3}" type="presParOf" srcId="{43E05C90-2E1D-2D48-A5F5-4FF96656CE73}" destId="{37CE09C5-B866-5D42-BBE0-66028D16E5B0}" srcOrd="2" destOrd="0" presId="urn:microsoft.com/office/officeart/2005/8/layout/hList1"/>
    <dgm:cxn modelId="{8E9A5F08-E209-8E4A-81A7-FF17D8D0089A}" type="presParOf" srcId="{37CE09C5-B866-5D42-BBE0-66028D16E5B0}" destId="{9ED16A47-DEEA-1049-B410-D25CAFB5CB70}" srcOrd="0" destOrd="0" presId="urn:microsoft.com/office/officeart/2005/8/layout/hList1"/>
    <dgm:cxn modelId="{CEF06987-526F-0646-AA10-28FC566474D6}" type="presParOf" srcId="{37CE09C5-B866-5D42-BBE0-66028D16E5B0}" destId="{A8AF441B-C5DA-974A-A4DC-76B2A11ACC2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53B9B-5051-2148-B16C-867B1818F4D8}">
      <dsp:nvSpPr>
        <dsp:cNvPr id="0" name=""/>
        <dsp:cNvSpPr/>
      </dsp:nvSpPr>
      <dsp:spPr>
        <a:xfrm>
          <a:off x="0" y="978110"/>
          <a:ext cx="6822830" cy="599625"/>
        </a:xfrm>
        <a:prstGeom prst="round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b="0" i="0" kern="1200" dirty="0">
              <a:latin typeface="Calibri" panose="020F0502020204030204" pitchFamily="34" charset="0"/>
              <a:cs typeface="Calibri" panose="020F0502020204030204" pitchFamily="34" charset="0"/>
            </a:rPr>
            <a:t>Tipos de aislamiento o precauciones</a:t>
          </a:r>
          <a:endParaRPr lang="en-US" sz="2500" b="0" i="0" kern="1200" dirty="0">
            <a:latin typeface="Calibri" panose="020F0502020204030204" pitchFamily="34" charset="0"/>
            <a:cs typeface="Calibri" panose="020F0502020204030204" pitchFamily="34" charset="0"/>
          </a:endParaRPr>
        </a:p>
      </dsp:txBody>
      <dsp:txXfrm>
        <a:off x="29271" y="1007381"/>
        <a:ext cx="6764288" cy="541083"/>
      </dsp:txXfrm>
    </dsp:sp>
    <dsp:sp modelId="{920EBDD4-5436-4D49-BCA8-DA46ED2AC022}">
      <dsp:nvSpPr>
        <dsp:cNvPr id="0" name=""/>
        <dsp:cNvSpPr/>
      </dsp:nvSpPr>
      <dsp:spPr>
        <a:xfrm>
          <a:off x="0" y="1634443"/>
          <a:ext cx="6822830" cy="599625"/>
        </a:xfrm>
        <a:prstGeom prst="round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b="0" i="0" kern="1200" dirty="0">
              <a:latin typeface="Calibri" panose="020F0502020204030204" pitchFamily="34" charset="0"/>
              <a:cs typeface="Calibri" panose="020F0502020204030204" pitchFamily="34" charset="0"/>
            </a:rPr>
            <a:t>Repaso breve de las precauciones de contacto</a:t>
          </a:r>
          <a:endParaRPr lang="en-US" sz="2500" b="0" i="0" kern="1200" dirty="0">
            <a:latin typeface="Calibri" panose="020F0502020204030204" pitchFamily="34" charset="0"/>
            <a:cs typeface="Calibri" panose="020F0502020204030204" pitchFamily="34" charset="0"/>
          </a:endParaRPr>
        </a:p>
      </dsp:txBody>
      <dsp:txXfrm>
        <a:off x="29271" y="1663714"/>
        <a:ext cx="6764288" cy="541083"/>
      </dsp:txXfrm>
    </dsp:sp>
    <dsp:sp modelId="{D8AF3DA7-FDC1-2047-9353-AC5CD8A7CB90}">
      <dsp:nvSpPr>
        <dsp:cNvPr id="0" name=""/>
        <dsp:cNvSpPr/>
      </dsp:nvSpPr>
      <dsp:spPr>
        <a:xfrm>
          <a:off x="0" y="2306068"/>
          <a:ext cx="6822830" cy="599625"/>
        </a:xfrm>
        <a:prstGeom prst="round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b="0" i="0" kern="1200">
              <a:latin typeface="Calibri" panose="020F0502020204030204" pitchFamily="34" charset="0"/>
              <a:cs typeface="Calibri" panose="020F0502020204030204" pitchFamily="34" charset="0"/>
            </a:rPr>
            <a:t>Fallas o errores </a:t>
          </a:r>
          <a:endParaRPr lang="en-US" sz="2500" b="0" i="0" kern="1200">
            <a:latin typeface="Calibri" panose="020F0502020204030204" pitchFamily="34" charset="0"/>
            <a:cs typeface="Calibri" panose="020F0502020204030204" pitchFamily="34" charset="0"/>
          </a:endParaRPr>
        </a:p>
      </dsp:txBody>
      <dsp:txXfrm>
        <a:off x="29271" y="2335339"/>
        <a:ext cx="6764288" cy="541083"/>
      </dsp:txXfrm>
    </dsp:sp>
    <dsp:sp modelId="{3480D3FA-7682-DA43-95CA-3829F1FFB5BD}">
      <dsp:nvSpPr>
        <dsp:cNvPr id="0" name=""/>
        <dsp:cNvSpPr/>
      </dsp:nvSpPr>
      <dsp:spPr>
        <a:xfrm>
          <a:off x="0" y="2977693"/>
          <a:ext cx="6822830" cy="599625"/>
        </a:xfrm>
        <a:prstGeom prst="round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b="0" i="0" kern="1200">
              <a:latin typeface="Calibri" panose="020F0502020204030204" pitchFamily="34" charset="0"/>
              <a:cs typeface="Calibri" panose="020F0502020204030204" pitchFamily="34" charset="0"/>
            </a:rPr>
            <a:t>Agentes de importancia epidemiológica</a:t>
          </a:r>
          <a:endParaRPr lang="en-US" sz="2500" b="0" i="0" kern="1200">
            <a:latin typeface="Calibri" panose="020F0502020204030204" pitchFamily="34" charset="0"/>
            <a:cs typeface="Calibri" panose="020F0502020204030204" pitchFamily="34" charset="0"/>
          </a:endParaRPr>
        </a:p>
      </dsp:txBody>
      <dsp:txXfrm>
        <a:off x="29271" y="3006964"/>
        <a:ext cx="6764288" cy="541083"/>
      </dsp:txXfrm>
    </dsp:sp>
    <dsp:sp modelId="{B69AC454-618B-6C4A-8DD2-F7B9E4F557C7}">
      <dsp:nvSpPr>
        <dsp:cNvPr id="0" name=""/>
        <dsp:cNvSpPr/>
      </dsp:nvSpPr>
      <dsp:spPr>
        <a:xfrm>
          <a:off x="0" y="3649319"/>
          <a:ext cx="6822830" cy="599625"/>
        </a:xfrm>
        <a:prstGeom prst="round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b="0" i="0" kern="1200">
              <a:latin typeface="Calibri" panose="020F0502020204030204" pitchFamily="34" charset="0"/>
              <a:cs typeface="Calibri" panose="020F0502020204030204" pitchFamily="34" charset="0"/>
            </a:rPr>
            <a:t>Duración de las precauciones por tipos de agentes</a:t>
          </a:r>
          <a:endParaRPr lang="en-US" sz="2500" b="0" i="0" kern="1200">
            <a:latin typeface="Calibri" panose="020F0502020204030204" pitchFamily="34" charset="0"/>
            <a:cs typeface="Calibri" panose="020F0502020204030204" pitchFamily="34" charset="0"/>
          </a:endParaRPr>
        </a:p>
      </dsp:txBody>
      <dsp:txXfrm>
        <a:off x="29271" y="3678590"/>
        <a:ext cx="6764288" cy="5410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EC48D7-30F4-2B49-8449-EAB697961F7F}">
      <dsp:nvSpPr>
        <dsp:cNvPr id="0" name=""/>
        <dsp:cNvSpPr/>
      </dsp:nvSpPr>
      <dsp:spPr>
        <a:xfrm>
          <a:off x="8841" y="1412"/>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Higiene de manos frecuente y uso de guantes </a:t>
          </a:r>
          <a:endParaRPr lang="en-US" sz="1600" kern="1200"/>
        </a:p>
      </dsp:txBody>
      <dsp:txXfrm>
        <a:off x="8841" y="1412"/>
        <a:ext cx="1929236" cy="1157541"/>
      </dsp:txXfrm>
    </dsp:sp>
    <dsp:sp modelId="{CEDAF71C-47B8-1849-A612-B812059675B8}">
      <dsp:nvSpPr>
        <dsp:cNvPr id="0" name=""/>
        <dsp:cNvSpPr/>
      </dsp:nvSpPr>
      <dsp:spPr>
        <a:xfrm>
          <a:off x="2131001" y="1412"/>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Uso de mascarillas, lentes y delantal si se esperan salpicaduras</a:t>
          </a:r>
          <a:endParaRPr lang="en-US" sz="1600" kern="1200"/>
        </a:p>
      </dsp:txBody>
      <dsp:txXfrm>
        <a:off x="2131001" y="1412"/>
        <a:ext cx="1929236" cy="1157541"/>
      </dsp:txXfrm>
    </dsp:sp>
    <dsp:sp modelId="{C9E23F23-3D53-B34C-A03E-A65A2A37E224}">
      <dsp:nvSpPr>
        <dsp:cNvPr id="0" name=""/>
        <dsp:cNvSpPr/>
      </dsp:nvSpPr>
      <dsp:spPr>
        <a:xfrm>
          <a:off x="8841" y="1351877"/>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Eliminar los guantes en cuanto termine su uso y lavarse las manos</a:t>
          </a:r>
          <a:endParaRPr lang="en-US" sz="1600" kern="1200"/>
        </a:p>
      </dsp:txBody>
      <dsp:txXfrm>
        <a:off x="8841" y="1351877"/>
        <a:ext cx="1929236" cy="1157541"/>
      </dsp:txXfrm>
    </dsp:sp>
    <dsp:sp modelId="{4722DC69-E933-7D4F-A377-B32A4416165A}">
      <dsp:nvSpPr>
        <dsp:cNvPr id="0" name=""/>
        <dsp:cNvSpPr/>
      </dsp:nvSpPr>
      <dsp:spPr>
        <a:xfrm>
          <a:off x="2131001" y="1351877"/>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Higiene respiratoria, precauciones al toser y estornudar</a:t>
          </a:r>
          <a:endParaRPr lang="en-US" sz="1600" kern="1200"/>
        </a:p>
      </dsp:txBody>
      <dsp:txXfrm>
        <a:off x="2131001" y="1351877"/>
        <a:ext cx="1929236" cy="1157541"/>
      </dsp:txXfrm>
    </dsp:sp>
    <dsp:sp modelId="{B20D3FDB-9B3E-874C-AEF7-C5A97A406FD1}">
      <dsp:nvSpPr>
        <dsp:cNvPr id="0" name=""/>
        <dsp:cNvSpPr/>
      </dsp:nvSpPr>
      <dsp:spPr>
        <a:xfrm>
          <a:off x="8841" y="2702343"/>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Prácticas seguras en manejo de inyectables</a:t>
          </a:r>
          <a:endParaRPr lang="en-US" sz="1600" kern="1200"/>
        </a:p>
      </dsp:txBody>
      <dsp:txXfrm>
        <a:off x="8841" y="2702343"/>
        <a:ext cx="1929236" cy="1157541"/>
      </dsp:txXfrm>
    </dsp:sp>
    <dsp:sp modelId="{DFBDE044-5238-1847-A050-0BD5FB1E48C6}">
      <dsp:nvSpPr>
        <dsp:cNvPr id="0" name=""/>
        <dsp:cNvSpPr/>
      </dsp:nvSpPr>
      <dsp:spPr>
        <a:xfrm>
          <a:off x="2131001" y="2702343"/>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Limpieza de superficies</a:t>
          </a:r>
          <a:endParaRPr lang="en-US" sz="1600" kern="1200"/>
        </a:p>
      </dsp:txBody>
      <dsp:txXfrm>
        <a:off x="2131001" y="2702343"/>
        <a:ext cx="1929236" cy="1157541"/>
      </dsp:txXfrm>
    </dsp:sp>
    <dsp:sp modelId="{137A99FB-9726-D344-80C5-302FC9C89BE9}">
      <dsp:nvSpPr>
        <dsp:cNvPr id="0" name=""/>
        <dsp:cNvSpPr/>
      </dsp:nvSpPr>
      <dsp:spPr>
        <a:xfrm>
          <a:off x="1069921" y="4052808"/>
          <a:ext cx="1929236" cy="1157541"/>
        </a:xfrm>
        <a:prstGeom prst="rect">
          <a:avLst/>
        </a:prstGeom>
        <a:gradFill rotWithShape="0">
          <a:gsLst>
            <a:gs pos="0">
              <a:schemeClr val="accent2">
                <a:hueOff val="0"/>
                <a:satOff val="0"/>
                <a:lumOff val="0"/>
                <a:alphaOff val="0"/>
                <a:tint val="95000"/>
                <a:shade val="70000"/>
                <a:satMod val="150000"/>
              </a:schemeClr>
            </a:gs>
            <a:gs pos="100000">
              <a:schemeClr val="accent2">
                <a:hueOff val="0"/>
                <a:satOff val="0"/>
                <a:lumOff val="0"/>
                <a:alphaOff val="0"/>
                <a:tint val="100000"/>
                <a:shade val="100000"/>
                <a:satMod val="150000"/>
              </a:scheme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a:t>Desinfección de equipos y superficies</a:t>
          </a:r>
          <a:endParaRPr lang="en-US" sz="1600" kern="1200"/>
        </a:p>
      </dsp:txBody>
      <dsp:txXfrm>
        <a:off x="1069921" y="4052808"/>
        <a:ext cx="1929236" cy="11575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17FFC-C291-A549-8F68-AA86B4CB63DB}">
      <dsp:nvSpPr>
        <dsp:cNvPr id="0" name=""/>
        <dsp:cNvSpPr/>
      </dsp:nvSpPr>
      <dsp:spPr>
        <a:xfrm>
          <a:off x="34" y="63381"/>
          <a:ext cx="3307012" cy="125805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s-CL" sz="2500" b="0" i="0" kern="1200" dirty="0">
              <a:latin typeface="Calibri" panose="020F0502020204030204" pitchFamily="34" charset="0"/>
              <a:cs typeface="Calibri" panose="020F0502020204030204" pitchFamily="34" charset="0"/>
            </a:rPr>
            <a:t>Precauciones  estándares</a:t>
          </a:r>
          <a:endParaRPr lang="en-US" sz="2500" b="0" i="0" kern="1200" dirty="0">
            <a:latin typeface="Calibri" panose="020F0502020204030204" pitchFamily="34" charset="0"/>
            <a:cs typeface="Calibri" panose="020F0502020204030204" pitchFamily="34" charset="0"/>
          </a:endParaRPr>
        </a:p>
      </dsp:txBody>
      <dsp:txXfrm>
        <a:off x="34" y="63381"/>
        <a:ext cx="3307012" cy="1258050"/>
      </dsp:txXfrm>
    </dsp:sp>
    <dsp:sp modelId="{71176DB5-5BF4-2F4D-83AB-CD5CC0E6D233}">
      <dsp:nvSpPr>
        <dsp:cNvPr id="0" name=""/>
        <dsp:cNvSpPr/>
      </dsp:nvSpPr>
      <dsp:spPr>
        <a:xfrm>
          <a:off x="34" y="1321431"/>
          <a:ext cx="3307012" cy="26077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D16A47-DEEA-1049-B410-D25CAFB5CB70}">
      <dsp:nvSpPr>
        <dsp:cNvPr id="0" name=""/>
        <dsp:cNvSpPr/>
      </dsp:nvSpPr>
      <dsp:spPr>
        <a:xfrm>
          <a:off x="3770028" y="63381"/>
          <a:ext cx="3307012" cy="125805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s-CL" sz="2500" b="0" i="0" kern="1200" dirty="0">
              <a:latin typeface="Calibri" panose="020F0502020204030204" pitchFamily="34" charset="0"/>
              <a:cs typeface="Calibri" panose="020F0502020204030204" pitchFamily="34" charset="0"/>
            </a:rPr>
            <a:t>Precauciones basadas en el mecanismo de transmisión</a:t>
          </a:r>
          <a:endParaRPr lang="en-US" sz="2500" b="0" i="0" kern="1200" dirty="0">
            <a:latin typeface="Calibri" panose="020F0502020204030204" pitchFamily="34" charset="0"/>
            <a:cs typeface="Calibri" panose="020F0502020204030204" pitchFamily="34" charset="0"/>
          </a:endParaRPr>
        </a:p>
      </dsp:txBody>
      <dsp:txXfrm>
        <a:off x="3770028" y="63381"/>
        <a:ext cx="3307012" cy="1258050"/>
      </dsp:txXfrm>
    </dsp:sp>
    <dsp:sp modelId="{A8AF441B-C5DA-974A-A4DC-76B2A11ACC2A}">
      <dsp:nvSpPr>
        <dsp:cNvPr id="0" name=""/>
        <dsp:cNvSpPr/>
      </dsp:nvSpPr>
      <dsp:spPr>
        <a:xfrm>
          <a:off x="3770028" y="1321431"/>
          <a:ext cx="3307012" cy="26077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s-CL" sz="2500" b="0" i="0" kern="1200">
              <a:solidFill>
                <a:schemeClr val="tx2"/>
              </a:solidFill>
              <a:latin typeface="Calibri" panose="020F0502020204030204" pitchFamily="34" charset="0"/>
              <a:cs typeface="Calibri" panose="020F0502020204030204" pitchFamily="34" charset="0"/>
            </a:rPr>
            <a:t>Precauciones por vía aérea</a:t>
          </a:r>
          <a:endParaRPr lang="en-US" sz="2500" b="0" i="0" kern="1200">
            <a:solidFill>
              <a:schemeClr val="tx2"/>
            </a:solidFill>
            <a:latin typeface="Calibri" panose="020F0502020204030204" pitchFamily="34" charset="0"/>
            <a:cs typeface="Calibri" panose="020F0502020204030204" pitchFamily="34" charset="0"/>
          </a:endParaRPr>
        </a:p>
        <a:p>
          <a:pPr marL="228600" lvl="1" indent="-228600" algn="l" defTabSz="1111250">
            <a:lnSpc>
              <a:spcPct val="90000"/>
            </a:lnSpc>
            <a:spcBef>
              <a:spcPct val="0"/>
            </a:spcBef>
            <a:spcAft>
              <a:spcPct val="15000"/>
            </a:spcAft>
            <a:buChar char="•"/>
          </a:pPr>
          <a:r>
            <a:rPr lang="es-CL" sz="2500" b="0" i="0" kern="1200" dirty="0">
              <a:solidFill>
                <a:schemeClr val="tx2"/>
              </a:solidFill>
              <a:latin typeface="Calibri" panose="020F0502020204030204" pitchFamily="34" charset="0"/>
              <a:cs typeface="Calibri" panose="020F0502020204030204" pitchFamily="34" charset="0"/>
            </a:rPr>
            <a:t>Precauciones por gotitas</a:t>
          </a:r>
          <a:endParaRPr lang="en-US" sz="2500" b="0" i="0" kern="1200" dirty="0">
            <a:solidFill>
              <a:schemeClr val="tx2"/>
            </a:solidFill>
            <a:latin typeface="Calibri" panose="020F0502020204030204" pitchFamily="34" charset="0"/>
            <a:cs typeface="Calibri" panose="020F0502020204030204" pitchFamily="34" charset="0"/>
          </a:endParaRPr>
        </a:p>
        <a:p>
          <a:pPr marL="228600" lvl="1" indent="-228600" algn="l" defTabSz="1111250">
            <a:lnSpc>
              <a:spcPct val="90000"/>
            </a:lnSpc>
            <a:spcBef>
              <a:spcPct val="0"/>
            </a:spcBef>
            <a:spcAft>
              <a:spcPct val="15000"/>
            </a:spcAft>
            <a:buChar char="•"/>
          </a:pPr>
          <a:r>
            <a:rPr lang="es-CL" sz="2500" b="0" i="0" kern="1200">
              <a:solidFill>
                <a:schemeClr val="tx2"/>
              </a:solidFill>
              <a:latin typeface="Calibri" panose="020F0502020204030204" pitchFamily="34" charset="0"/>
              <a:cs typeface="Calibri" panose="020F0502020204030204" pitchFamily="34" charset="0"/>
            </a:rPr>
            <a:t>Precauciones por contacto</a:t>
          </a:r>
          <a:endParaRPr lang="en-US" sz="2500" b="0" i="0" kern="1200">
            <a:solidFill>
              <a:schemeClr val="tx2"/>
            </a:solidFill>
            <a:latin typeface="Calibri" panose="020F0502020204030204" pitchFamily="34" charset="0"/>
            <a:cs typeface="Calibri" panose="020F0502020204030204" pitchFamily="34" charset="0"/>
          </a:endParaRPr>
        </a:p>
      </dsp:txBody>
      <dsp:txXfrm>
        <a:off x="3770028" y="1321431"/>
        <a:ext cx="3307012" cy="26077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1FD2D7-754B-42EA-BAC7-052CB4CF94D8}" type="datetimeFigureOut">
              <a:rPr lang="es-ES" smtClean="0"/>
              <a:t>23/9/26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01BD5-110F-4915-884D-445E0940BAE2}" type="slidenum">
              <a:rPr lang="es-ES" smtClean="0"/>
              <a:t>‹Nº›</a:t>
            </a:fld>
            <a:endParaRPr lang="es-ES"/>
          </a:p>
        </p:txBody>
      </p:sp>
    </p:spTree>
    <p:extLst>
      <p:ext uri="{BB962C8B-B14F-4D97-AF65-F5344CB8AC3E}">
        <p14:creationId xmlns:p14="http://schemas.microsoft.com/office/powerpoint/2010/main" val="1398777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B5628-4926-14A1-794E-97C516CB51E6}"/>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246F9846-6382-1205-6781-B39E9B115272}"/>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2</a:t>
            </a:fld>
            <a:endParaRPr lang="es-ES_tradnl" altLang="es-ES_tradnl" sz="1200"/>
          </a:p>
        </p:txBody>
      </p:sp>
      <p:sp>
        <p:nvSpPr>
          <p:cNvPr id="47106" name="Rectangle 2">
            <a:extLst>
              <a:ext uri="{FF2B5EF4-FFF2-40B4-BE49-F238E27FC236}">
                <a16:creationId xmlns:a16="http://schemas.microsoft.com/office/drawing/2014/main" id="{03F38B61-67EE-9FC9-6365-4B33B7564A4F}"/>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D19A7D54-8500-4DF5-2A7D-DA6487728F0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3443044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8C7641F3-37F8-3510-BAF3-3D09291D4B4A}"/>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D9DDAA99-414D-EB4A-A524-7E4FB831B2E4}" type="slidenum">
              <a:rPr lang="es-ES_tradnl" altLang="es-ES_tradnl" sz="1200" smtClean="0"/>
              <a:pPr/>
              <a:t>3</a:t>
            </a:fld>
            <a:endParaRPr lang="es-ES_tradnl" altLang="es-ES_tradnl" sz="1200"/>
          </a:p>
        </p:txBody>
      </p:sp>
      <p:sp>
        <p:nvSpPr>
          <p:cNvPr id="49154" name="Rectangle 2">
            <a:extLst>
              <a:ext uri="{FF2B5EF4-FFF2-40B4-BE49-F238E27FC236}">
                <a16:creationId xmlns:a16="http://schemas.microsoft.com/office/drawing/2014/main" id="{CEC8374A-0EDF-727D-961E-90B540A574BA}"/>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BCDA88E1-E810-078F-57FC-F21B03234C2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A31F315C-9133-2B76-A8B3-DEED2261A91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4</a:t>
            </a:fld>
            <a:endParaRPr lang="es-ES_tradnl" altLang="es-ES_tradnl" sz="1200"/>
          </a:p>
        </p:txBody>
      </p:sp>
      <p:sp>
        <p:nvSpPr>
          <p:cNvPr id="47106" name="Rectangle 2">
            <a:extLst>
              <a:ext uri="{FF2B5EF4-FFF2-40B4-BE49-F238E27FC236}">
                <a16:creationId xmlns:a16="http://schemas.microsoft.com/office/drawing/2014/main" id="{3AF41DAC-A976-778E-707E-8E45165C5B9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D5CE2F53-1FBC-3703-062B-29A32760CE7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124F9027-CA8E-FDC1-31F0-8657965CDA6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9C467D3C-DF7B-FA41-A480-93769672FD37}" type="slidenum">
              <a:rPr lang="es-ES_tradnl" altLang="es-ES_tradnl" sz="1200" smtClean="0"/>
              <a:pPr/>
              <a:t>5</a:t>
            </a:fld>
            <a:endParaRPr lang="es-ES_tradnl" altLang="es-ES_tradnl" sz="1200"/>
          </a:p>
        </p:txBody>
      </p:sp>
      <p:sp>
        <p:nvSpPr>
          <p:cNvPr id="56322" name="Rectangle 2">
            <a:extLst>
              <a:ext uri="{FF2B5EF4-FFF2-40B4-BE49-F238E27FC236}">
                <a16:creationId xmlns:a16="http://schemas.microsoft.com/office/drawing/2014/main" id="{6FF1F1BB-632B-EC52-BA80-BE18E08191E3}"/>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8B8BAD90-16A1-FB24-DE6F-B63A4E22DC1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A88EEC84-F56E-868D-D231-04502C68DF4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A2C1AA71-4AEA-8345-988F-B8AADC2676D6}" type="slidenum">
              <a:rPr lang="es-ES_tradnl" altLang="es-ES_tradnl" sz="1200" smtClean="0"/>
              <a:pPr/>
              <a:t>6</a:t>
            </a:fld>
            <a:endParaRPr lang="es-ES_tradnl" altLang="es-ES_tradnl" sz="1200"/>
          </a:p>
        </p:txBody>
      </p:sp>
      <p:sp>
        <p:nvSpPr>
          <p:cNvPr id="58370" name="Rectangle 2">
            <a:extLst>
              <a:ext uri="{FF2B5EF4-FFF2-40B4-BE49-F238E27FC236}">
                <a16:creationId xmlns:a16="http://schemas.microsoft.com/office/drawing/2014/main" id="{875A3BDB-5616-E183-330B-6DFE514E61ED}"/>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2DF435C8-06E3-187F-0F44-D6EC2ACA22D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E54E3D29-5368-6D14-2F35-8930E623308F}"/>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33476873-6F99-964E-9192-ADF8274A5803}" type="slidenum">
              <a:rPr lang="es-ES_tradnl" altLang="es-ES_tradnl" sz="1200" smtClean="0"/>
              <a:pPr/>
              <a:t>7</a:t>
            </a:fld>
            <a:endParaRPr lang="es-ES_tradnl" altLang="es-ES_tradnl" sz="1200"/>
          </a:p>
        </p:txBody>
      </p:sp>
      <p:sp>
        <p:nvSpPr>
          <p:cNvPr id="62466" name="Rectangle 1026">
            <a:extLst>
              <a:ext uri="{FF2B5EF4-FFF2-40B4-BE49-F238E27FC236}">
                <a16:creationId xmlns:a16="http://schemas.microsoft.com/office/drawing/2014/main" id="{96D1A592-6A31-4711-000C-593E41367ACC}"/>
              </a:ext>
            </a:extLst>
          </p:cNvPr>
          <p:cNvSpPr>
            <a:spLocks noGrp="1" noRot="1" noChangeAspect="1" noChangeArrowheads="1" noTextEdit="1"/>
          </p:cNvSpPr>
          <p:nvPr>
            <p:ph type="sldImg"/>
          </p:nvPr>
        </p:nvSpPr>
        <p:spPr>
          <a:ln/>
        </p:spPr>
      </p:sp>
      <p:sp>
        <p:nvSpPr>
          <p:cNvPr id="62467" name="Rectangle 1027">
            <a:extLst>
              <a:ext uri="{FF2B5EF4-FFF2-40B4-BE49-F238E27FC236}">
                <a16:creationId xmlns:a16="http://schemas.microsoft.com/office/drawing/2014/main" id="{C8E3E0FE-4033-2DBA-295B-5D5851630FA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8255D-901A-11D4-6E2C-F65617008BFB}"/>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4C4382F4-BD67-A55E-EA19-696466E62D8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8</a:t>
            </a:fld>
            <a:endParaRPr lang="es-ES_tradnl" altLang="es-ES_tradnl" sz="1200"/>
          </a:p>
        </p:txBody>
      </p:sp>
      <p:sp>
        <p:nvSpPr>
          <p:cNvPr id="47106" name="Rectangle 2">
            <a:extLst>
              <a:ext uri="{FF2B5EF4-FFF2-40B4-BE49-F238E27FC236}">
                <a16:creationId xmlns:a16="http://schemas.microsoft.com/office/drawing/2014/main" id="{9250FBB4-7DD6-30A1-CC72-624FCCF816A3}"/>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D34B1B68-129B-C945-456A-8A7B20FF790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2712983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8A3D7-2590-EFAF-865E-43A92D8E319D}"/>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44963527-5F72-E0F0-7880-69CDED5926FA}"/>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9</a:t>
            </a:fld>
            <a:endParaRPr lang="es-ES_tradnl" altLang="es-ES_tradnl" sz="1200"/>
          </a:p>
        </p:txBody>
      </p:sp>
      <p:sp>
        <p:nvSpPr>
          <p:cNvPr id="47106" name="Rectangle 2">
            <a:extLst>
              <a:ext uri="{FF2B5EF4-FFF2-40B4-BE49-F238E27FC236}">
                <a16:creationId xmlns:a16="http://schemas.microsoft.com/office/drawing/2014/main" id="{57367DC2-B2D6-A3A7-898B-6D337776A249}"/>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4F914FA7-D466-EE62-130D-82453FA1D7A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645034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DD3C2336-AB5C-CB22-3A16-FF9FC31BD293}"/>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C56165-73B1-2349-8095-1D2E0596593E}" type="slidenum">
              <a:rPr lang="es-ES_tradnl" altLang="es-ES_tradnl" sz="1200" smtClean="0"/>
              <a:pPr/>
              <a:t>10</a:t>
            </a:fld>
            <a:endParaRPr lang="es-ES_tradnl" altLang="es-ES_tradnl" sz="1200"/>
          </a:p>
        </p:txBody>
      </p:sp>
      <p:sp>
        <p:nvSpPr>
          <p:cNvPr id="84994" name="Rectangle 2">
            <a:extLst>
              <a:ext uri="{FF2B5EF4-FFF2-40B4-BE49-F238E27FC236}">
                <a16:creationId xmlns:a16="http://schemas.microsoft.com/office/drawing/2014/main" id="{EC035DD2-4D45-2013-F2CD-DE927C2CCBB8}"/>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BE092848-A30D-89FE-C5CA-CF5A82D6852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AAA66-5B2E-3C50-DB72-F1DF6CA47A14}"/>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8B914CEF-042F-C97D-1D80-A4815425244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11</a:t>
            </a:fld>
            <a:endParaRPr lang="es-ES_tradnl" altLang="es-ES_tradnl" sz="1200"/>
          </a:p>
        </p:txBody>
      </p:sp>
      <p:sp>
        <p:nvSpPr>
          <p:cNvPr id="47106" name="Rectangle 2">
            <a:extLst>
              <a:ext uri="{FF2B5EF4-FFF2-40B4-BE49-F238E27FC236}">
                <a16:creationId xmlns:a16="http://schemas.microsoft.com/office/drawing/2014/main" id="{4F6FEE95-A639-985D-70F5-FE34534473E5}"/>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29C37E15-7105-3D1F-05C7-C5C7115B858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1972306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2B62-8840-DD5B-600A-80F6E660D173}"/>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2D9FDC65-43A8-D5B6-42CF-08B6D938A462}"/>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12</a:t>
            </a:fld>
            <a:endParaRPr lang="es-ES_tradnl" altLang="es-ES_tradnl" sz="1200"/>
          </a:p>
        </p:txBody>
      </p:sp>
      <p:sp>
        <p:nvSpPr>
          <p:cNvPr id="47106" name="Rectangle 2">
            <a:extLst>
              <a:ext uri="{FF2B5EF4-FFF2-40B4-BE49-F238E27FC236}">
                <a16:creationId xmlns:a16="http://schemas.microsoft.com/office/drawing/2014/main" id="{2E8A5DD5-7519-B118-6BF9-0518B230D1F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5F455DE4-57D7-B896-5A8B-6A274AD61C7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581522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FA8D8-5829-9D48-6EFE-53F3E1A6C1D1}"/>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5047D938-BA80-786D-DDA0-D5EB1F3AD7FB}"/>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15</a:t>
            </a:fld>
            <a:endParaRPr lang="es-ES_tradnl" altLang="es-ES_tradnl" sz="1200"/>
          </a:p>
        </p:txBody>
      </p:sp>
      <p:sp>
        <p:nvSpPr>
          <p:cNvPr id="47106" name="Rectangle 2">
            <a:extLst>
              <a:ext uri="{FF2B5EF4-FFF2-40B4-BE49-F238E27FC236}">
                <a16:creationId xmlns:a16="http://schemas.microsoft.com/office/drawing/2014/main" id="{E84098EC-54EF-271D-6C46-B04AD1F38C32}"/>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E2EB27E7-09EF-307F-7B51-917C10188A6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2594328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A8974-757F-A889-F201-E3DB007F452F}"/>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6C017D40-AE34-DEF0-98F5-79B4F5F614F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18</a:t>
            </a:fld>
            <a:endParaRPr lang="es-ES_tradnl" altLang="es-ES_tradnl" sz="1200"/>
          </a:p>
        </p:txBody>
      </p:sp>
      <p:sp>
        <p:nvSpPr>
          <p:cNvPr id="47106" name="Rectangle 2">
            <a:extLst>
              <a:ext uri="{FF2B5EF4-FFF2-40B4-BE49-F238E27FC236}">
                <a16:creationId xmlns:a16="http://schemas.microsoft.com/office/drawing/2014/main" id="{632090C8-0962-CD88-92AA-46445258C913}"/>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4B78B1F9-24E0-0FAE-2ED9-8497C600015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1230286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E55D8-9973-9283-649B-0FF0D1052C56}"/>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99D5030C-F3B8-C25A-E2A6-870034EA3F12}"/>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19</a:t>
            </a:fld>
            <a:endParaRPr lang="es-ES_tradnl" altLang="es-ES_tradnl" sz="1200"/>
          </a:p>
        </p:txBody>
      </p:sp>
      <p:sp>
        <p:nvSpPr>
          <p:cNvPr id="47106" name="Rectangle 2">
            <a:extLst>
              <a:ext uri="{FF2B5EF4-FFF2-40B4-BE49-F238E27FC236}">
                <a16:creationId xmlns:a16="http://schemas.microsoft.com/office/drawing/2014/main" id="{3A0598AC-2660-0236-8098-69658FF3AE52}"/>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3EFA310D-1858-7CB9-4D63-3C357811737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3926951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A676C-BD4E-FFC1-00C0-116658E825A8}"/>
            </a:ext>
          </a:extLst>
        </p:cNvPr>
        <p:cNvGrpSpPr/>
        <p:nvPr/>
      </p:nvGrpSpPr>
      <p:grpSpPr>
        <a:xfrm>
          <a:off x="0" y="0"/>
          <a:ext cx="0" cy="0"/>
          <a:chOff x="0" y="0"/>
          <a:chExt cx="0" cy="0"/>
        </a:xfrm>
      </p:grpSpPr>
      <p:sp>
        <p:nvSpPr>
          <p:cNvPr id="47105" name="Rectangle 7">
            <a:extLst>
              <a:ext uri="{FF2B5EF4-FFF2-40B4-BE49-F238E27FC236}">
                <a16:creationId xmlns:a16="http://schemas.microsoft.com/office/drawing/2014/main" id="{0135D205-F61B-3291-094B-9F6F1C0586A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fld id="{FE0D31CC-19FC-5B46-A13E-E6FAA61B5AE2}" type="slidenum">
              <a:rPr lang="es-ES_tradnl" altLang="es-ES_tradnl" sz="1200" smtClean="0"/>
              <a:pPr/>
              <a:t>20</a:t>
            </a:fld>
            <a:endParaRPr lang="es-ES_tradnl" altLang="es-ES_tradnl" sz="1200"/>
          </a:p>
        </p:txBody>
      </p:sp>
      <p:sp>
        <p:nvSpPr>
          <p:cNvPr id="47106" name="Rectangle 2">
            <a:extLst>
              <a:ext uri="{FF2B5EF4-FFF2-40B4-BE49-F238E27FC236}">
                <a16:creationId xmlns:a16="http://schemas.microsoft.com/office/drawing/2014/main" id="{FB76C6FA-52FD-97A0-D53E-51292CC8EAC7}"/>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8520B3DC-70A9-551B-8915-6F382461F02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endParaRPr lang="es-ES" altLang="es-ES_tradnl"/>
          </a:p>
        </p:txBody>
      </p:sp>
    </p:spTree>
    <p:extLst>
      <p:ext uri="{BB962C8B-B14F-4D97-AF65-F5344CB8AC3E}">
        <p14:creationId xmlns:p14="http://schemas.microsoft.com/office/powerpoint/2010/main" val="521890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Rectangle 6"/>
          <p:cNvSpPr/>
          <p:nvPr/>
        </p:nvSpPr>
        <p:spPr>
          <a:xfrm>
            <a:off x="284165" y="444500"/>
            <a:ext cx="8574087" cy="1468438"/>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5" name="Group 16"/>
          <p:cNvGrpSpPr>
            <a:grpSpLocks/>
          </p:cNvGrpSpPr>
          <p:nvPr/>
        </p:nvGrpSpPr>
        <p:grpSpPr bwMode="auto">
          <a:xfrm>
            <a:off x="284165" y="1906588"/>
            <a:ext cx="8575675" cy="138112"/>
            <a:chOff x="284163" y="1759424"/>
            <a:chExt cx="8576373" cy="137411"/>
          </a:xfrm>
        </p:grpSpPr>
        <p:sp>
          <p:nvSpPr>
            <p:cNvPr id="6"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9" name="TextBox 11"/>
          <p:cNvSpPr txBox="1">
            <a:spLocks noChangeArrowheads="1"/>
          </p:cNvSpPr>
          <p:nvPr/>
        </p:nvSpPr>
        <p:spPr bwMode="auto">
          <a:xfrm>
            <a:off x="8231188" y="444504"/>
            <a:ext cx="486030"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s-ES" sz="2700">
                <a:sym typeface="Wingdings" charset="0"/>
              </a:rPr>
              <a:t></a:t>
            </a:r>
            <a:endParaRPr lang="es-ES" sz="2700"/>
          </a:p>
        </p:txBody>
      </p:sp>
      <p:sp>
        <p:nvSpPr>
          <p:cNvPr id="10" name="Rectangle 12"/>
          <p:cNvSpPr/>
          <p:nvPr/>
        </p:nvSpPr>
        <p:spPr>
          <a:xfrm>
            <a:off x="284165" y="6227767"/>
            <a:ext cx="85740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2" name="Title 1"/>
          <p:cNvSpPr>
            <a:spLocks noGrp="1"/>
          </p:cNvSpPr>
          <p:nvPr>
            <p:ph type="ctrTitle"/>
          </p:nvPr>
        </p:nvSpPr>
        <p:spPr>
          <a:xfrm>
            <a:off x="421341" y="449005"/>
            <a:ext cx="7808976" cy="1088136"/>
          </a:xfrm>
          <a:noFill/>
        </p:spPr>
        <p:txBody>
          <a:bodyPr anchor="b" anchorCtr="0"/>
          <a:lstStyle>
            <a:lvl1pPr marL="0" algn="l" defTabSz="685783" rtl="0" eaLnBrk="1" latinLnBrk="0" hangingPunct="1">
              <a:lnSpc>
                <a:spcPts val="3450"/>
              </a:lnSpc>
              <a:spcBef>
                <a:spcPct val="0"/>
              </a:spcBef>
              <a:buNone/>
              <a:defRPr sz="3150" kern="1200">
                <a:solidFill>
                  <a:schemeClr val="bg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476205" y="1532427"/>
            <a:ext cx="7754112" cy="484632"/>
          </a:xfrm>
        </p:spPr>
        <p:txBody>
          <a:bodyPr rtlCol="0">
            <a:normAutofit/>
          </a:bodyPr>
          <a:lstStyle>
            <a:lvl1pPr marL="0" indent="0" algn="l" defTabSz="685783" rtl="0" eaLnBrk="1" latinLnBrk="0" hangingPunct="1">
              <a:lnSpc>
                <a:spcPct val="100000"/>
              </a:lnSpc>
              <a:spcBef>
                <a:spcPts val="0"/>
              </a:spcBef>
              <a:buClr>
                <a:schemeClr val="bg1">
                  <a:lumMod val="65000"/>
                </a:schemeClr>
              </a:buClr>
              <a:buSzPct val="90000"/>
              <a:buFont typeface="Wingdings" pitchFamily="2" charset="2"/>
              <a:buNone/>
              <a:defRPr sz="1350" kern="1200">
                <a:solidFill>
                  <a:schemeClr val="bg1"/>
                </a:solidFill>
                <a:latin typeface="+mn-lt"/>
                <a:ea typeface="+mn-ea"/>
                <a:cs typeface="+mn-cs"/>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s-ES_tradnl"/>
              <a:t>Haga clic para modificar el estilo de subtítulo del patrón</a:t>
            </a:r>
            <a:endParaRPr dirty="0"/>
          </a:p>
        </p:txBody>
      </p:sp>
      <p:sp>
        <p:nvSpPr>
          <p:cNvPr id="11" name="Date Placeholder 3"/>
          <p:cNvSpPr>
            <a:spLocks noGrp="1"/>
          </p:cNvSpPr>
          <p:nvPr>
            <p:ph type="dt" sz="half" idx="10"/>
          </p:nvPr>
        </p:nvSpPr>
        <p:spPr/>
        <p:txBody>
          <a:bodyPr/>
          <a:lstStyle>
            <a:lvl1pPr eaLnBrk="0" hangingPunct="0">
              <a:defRPr/>
            </a:lvl1pPr>
          </a:lstStyle>
          <a:p>
            <a:pPr>
              <a:defRPr/>
            </a:pPr>
            <a:fld id="{664EB24F-C3C2-C846-AFF2-5FF16908A7F5}" type="datetimeFigureOut">
              <a:rPr lang="en-US"/>
              <a:pPr>
                <a:defRPr/>
              </a:pPr>
              <a:t>9/23/26</a:t>
            </a:fld>
            <a:endParaRPr lang="en-US"/>
          </a:p>
        </p:txBody>
      </p:sp>
      <p:sp>
        <p:nvSpPr>
          <p:cNvPr id="12" name="Footer Placeholder 4"/>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3" name="Slide Number Placeholder 5"/>
          <p:cNvSpPr>
            <a:spLocks noGrp="1"/>
          </p:cNvSpPr>
          <p:nvPr>
            <p:ph type="sldNum" sz="quarter" idx="12"/>
          </p:nvPr>
        </p:nvSpPr>
        <p:spPr/>
        <p:txBody>
          <a:bodyPr/>
          <a:lstStyle>
            <a:lvl1pPr algn="r" eaLnBrk="0" hangingPunct="0">
              <a:defRPr/>
            </a:lvl1pPr>
          </a:lstStyle>
          <a:p>
            <a:pPr>
              <a:defRPr/>
            </a:pPr>
            <a:fld id="{F23B183F-0ECA-6347-8ED4-724EA51370A2}" type="slidenum">
              <a:rPr lang="en-US"/>
              <a:pPr>
                <a:defRPr/>
              </a:pPr>
              <a:t>‹Nº›</a:t>
            </a:fld>
            <a:endParaRPr lang="en-US"/>
          </a:p>
        </p:txBody>
      </p:sp>
    </p:spTree>
    <p:extLst>
      <p:ext uri="{BB962C8B-B14F-4D97-AF65-F5344CB8AC3E}">
        <p14:creationId xmlns:p14="http://schemas.microsoft.com/office/powerpoint/2010/main" val="2115424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Rectangle 6"/>
          <p:cNvSpPr/>
          <p:nvPr/>
        </p:nvSpPr>
        <p:spPr>
          <a:xfrm>
            <a:off x="284165" y="455616"/>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nvGrpSpPr>
          <p:cNvPr id="5" name="Group 7"/>
          <p:cNvGrpSpPr>
            <a:grpSpLocks/>
          </p:cNvGrpSpPr>
          <p:nvPr/>
        </p:nvGrpSpPr>
        <p:grpSpPr bwMode="auto">
          <a:xfrm>
            <a:off x="284165" y="1577979"/>
            <a:ext cx="8575675" cy="136525"/>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9" name="Date Placeholder 3"/>
          <p:cNvSpPr>
            <a:spLocks noGrp="1"/>
          </p:cNvSpPr>
          <p:nvPr>
            <p:ph type="dt" sz="half" idx="10"/>
          </p:nvPr>
        </p:nvSpPr>
        <p:spPr/>
        <p:txBody>
          <a:bodyPr/>
          <a:lstStyle>
            <a:lvl1pPr eaLnBrk="0" hangingPunct="0">
              <a:defRPr/>
            </a:lvl1pPr>
          </a:lstStyle>
          <a:p>
            <a:pPr>
              <a:defRPr/>
            </a:pPr>
            <a:fld id="{FD975266-0EA9-6645-A6C5-D050BF90FF7E}" type="datetimeFigureOut">
              <a:rPr lang="en-US"/>
              <a:pPr>
                <a:defRPr/>
              </a:pPr>
              <a:t>9/23/26</a:t>
            </a:fld>
            <a:endParaRPr lang="en-US"/>
          </a:p>
        </p:txBody>
      </p:sp>
      <p:sp>
        <p:nvSpPr>
          <p:cNvPr id="10" name="Footer Placeholder 4"/>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1" name="Slide Number Placeholder 5"/>
          <p:cNvSpPr>
            <a:spLocks noGrp="1"/>
          </p:cNvSpPr>
          <p:nvPr>
            <p:ph type="sldNum" sz="quarter" idx="12"/>
          </p:nvPr>
        </p:nvSpPr>
        <p:spPr/>
        <p:txBody>
          <a:bodyPr/>
          <a:lstStyle>
            <a:lvl1pPr algn="r" eaLnBrk="0" hangingPunct="0">
              <a:defRPr/>
            </a:lvl1pPr>
          </a:lstStyle>
          <a:p>
            <a:pPr>
              <a:defRPr/>
            </a:pPr>
            <a:fld id="{102BB553-C462-CE46-8E77-9BADA618A2DA}" type="slidenum">
              <a:rPr lang="en-US"/>
              <a:pPr>
                <a:defRPr/>
              </a:pPr>
              <a:t>‹Nº›</a:t>
            </a:fld>
            <a:endParaRPr lang="en-US"/>
          </a:p>
        </p:txBody>
      </p:sp>
    </p:spTree>
    <p:extLst>
      <p:ext uri="{BB962C8B-B14F-4D97-AF65-F5344CB8AC3E}">
        <p14:creationId xmlns:p14="http://schemas.microsoft.com/office/powerpoint/2010/main" val="4282042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imagen">
    <p:spTree>
      <p:nvGrpSpPr>
        <p:cNvPr id="1" name=""/>
        <p:cNvGrpSpPr/>
        <p:nvPr/>
      </p:nvGrpSpPr>
      <p:grpSpPr>
        <a:xfrm>
          <a:off x="0" y="0"/>
          <a:ext cx="0" cy="0"/>
          <a:chOff x="0" y="0"/>
          <a:chExt cx="0" cy="0"/>
        </a:xfrm>
      </p:grpSpPr>
      <p:sp>
        <p:nvSpPr>
          <p:cNvPr id="5" name="Rectangle 17"/>
          <p:cNvSpPr/>
          <p:nvPr/>
        </p:nvSpPr>
        <p:spPr>
          <a:xfrm>
            <a:off x="284165" y="444500"/>
            <a:ext cx="8574087" cy="1468438"/>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6" name="Group 16"/>
          <p:cNvGrpSpPr>
            <a:grpSpLocks/>
          </p:cNvGrpSpPr>
          <p:nvPr/>
        </p:nvGrpSpPr>
        <p:grpSpPr bwMode="auto">
          <a:xfrm>
            <a:off x="284165" y="1906588"/>
            <a:ext cx="8575675" cy="138112"/>
            <a:chOff x="284163" y="1759424"/>
            <a:chExt cx="8576373" cy="137411"/>
          </a:xfrm>
        </p:grpSpPr>
        <p:sp>
          <p:nvSpPr>
            <p:cNvPr id="7" name="Rectangle 10"/>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9" name="Rectangle 11"/>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10" name="Rectangle 12"/>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11" name="TextBox 18"/>
          <p:cNvSpPr txBox="1">
            <a:spLocks noChangeArrowheads="1"/>
          </p:cNvSpPr>
          <p:nvPr/>
        </p:nvSpPr>
        <p:spPr bwMode="auto">
          <a:xfrm>
            <a:off x="8231188" y="444504"/>
            <a:ext cx="486030"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s-ES" sz="2700">
                <a:sym typeface="Wingdings" charset="0"/>
              </a:rPr>
              <a:t></a:t>
            </a:r>
            <a:endParaRPr lang="es-ES" sz="2700"/>
          </a:p>
        </p:txBody>
      </p:sp>
      <p:sp>
        <p:nvSpPr>
          <p:cNvPr id="8" name="Picture Placeholder 7"/>
          <p:cNvSpPr>
            <a:spLocks noGrp="1"/>
          </p:cNvSpPr>
          <p:nvPr>
            <p:ph type="pic" sz="quarter" idx="13"/>
          </p:nvPr>
        </p:nvSpPr>
        <p:spPr>
          <a:xfrm>
            <a:off x="284162" y="2017062"/>
            <a:ext cx="8574087" cy="4377391"/>
          </a:xfrm>
        </p:spPr>
        <p:txBody>
          <a:bodyPr rtlCol="0">
            <a:normAutofit/>
          </a:bodyPr>
          <a:lstStyle>
            <a:lvl1pPr>
              <a:buNone/>
              <a:defRPr/>
            </a:lvl1pPr>
          </a:lstStyle>
          <a:p>
            <a:pPr lvl="0"/>
            <a:r>
              <a:rPr lang="es-ES_tradnl" noProof="0"/>
              <a:t>Arrastre la imagen al marcador de posición o haga clic en el icono para agregar</a:t>
            </a:r>
            <a:endParaRPr noProof="0"/>
          </a:p>
        </p:txBody>
      </p:sp>
      <p:sp>
        <p:nvSpPr>
          <p:cNvPr id="3" name="Subtitle 2"/>
          <p:cNvSpPr>
            <a:spLocks noGrp="1"/>
          </p:cNvSpPr>
          <p:nvPr>
            <p:ph type="subTitle" idx="1"/>
          </p:nvPr>
        </p:nvSpPr>
        <p:spPr>
          <a:xfrm>
            <a:off x="472422" y="1532965"/>
            <a:ext cx="7754284" cy="484094"/>
          </a:xfrm>
        </p:spPr>
        <p:txBody>
          <a:bodyPr>
            <a:normAutofit/>
          </a:bodyPr>
          <a:lstStyle>
            <a:lvl1pPr marL="0" indent="0" algn="l">
              <a:lnSpc>
                <a:spcPct val="100000"/>
              </a:lnSpc>
              <a:spcBef>
                <a:spcPts val="0"/>
              </a:spcBef>
              <a:buNone/>
              <a:defRPr sz="1350">
                <a:solidFill>
                  <a:schemeClr val="bg1"/>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s-ES_tradnl"/>
              <a:t>Haga clic para modificar el estilo de subtítulo del patrón</a:t>
            </a:r>
            <a:endParaRPr dirty="0"/>
          </a:p>
        </p:txBody>
      </p:sp>
      <p:sp>
        <p:nvSpPr>
          <p:cNvPr id="2" name="Title 1"/>
          <p:cNvSpPr>
            <a:spLocks noGrp="1"/>
          </p:cNvSpPr>
          <p:nvPr>
            <p:ph type="ctrTitle"/>
          </p:nvPr>
        </p:nvSpPr>
        <p:spPr>
          <a:xfrm>
            <a:off x="418635" y="444732"/>
            <a:ext cx="7810967" cy="1088237"/>
          </a:xfrm>
          <a:noFill/>
        </p:spPr>
        <p:txBody>
          <a:bodyPr anchor="b" anchorCtr="0"/>
          <a:lstStyle>
            <a:lvl1pPr algn="l">
              <a:lnSpc>
                <a:spcPts val="3450"/>
              </a:lnSpc>
              <a:defRPr/>
            </a:lvl1pPr>
          </a:lstStyle>
          <a:p>
            <a:r>
              <a:rPr lang="es-ES_tradnl"/>
              <a:t>Clic para editar título</a:t>
            </a:r>
            <a:endParaRPr/>
          </a:p>
        </p:txBody>
      </p:sp>
      <p:sp>
        <p:nvSpPr>
          <p:cNvPr id="12" name="Date Placeholder 3"/>
          <p:cNvSpPr>
            <a:spLocks noGrp="1"/>
          </p:cNvSpPr>
          <p:nvPr>
            <p:ph type="dt" sz="half" idx="14"/>
          </p:nvPr>
        </p:nvSpPr>
        <p:spPr/>
        <p:txBody>
          <a:bodyPr/>
          <a:lstStyle>
            <a:lvl1pPr>
              <a:defRPr/>
            </a:lvl1pPr>
          </a:lstStyle>
          <a:p>
            <a:pPr>
              <a:defRPr/>
            </a:pPr>
            <a:fld id="{FB7CC1FD-93D3-CA46-9C87-ED83FF530FB2}" type="datetimeFigureOut">
              <a:rPr lang="en-US"/>
              <a:pPr>
                <a:defRPr/>
              </a:pPr>
              <a:t>9/23/26</a:t>
            </a:fld>
            <a:endParaRPr lang="en-US" sz="900">
              <a:solidFill>
                <a:schemeClr val="bg2">
                  <a:shade val="50000"/>
                </a:schemeClr>
              </a:solidFill>
            </a:endParaRPr>
          </a:p>
        </p:txBody>
      </p:sp>
      <p:sp>
        <p:nvSpPr>
          <p:cNvPr id="13"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pPr>
              <a:defRPr/>
            </a:pPr>
            <a:fld id="{6FDE3A47-F197-814D-A4C5-DAF0417D912B}" type="slidenum">
              <a:rPr lang="en-US"/>
              <a:pPr>
                <a:defRPr/>
              </a:pPr>
              <a:t>‹Nº›</a:t>
            </a:fld>
            <a:endParaRPr lang="en-US" sz="900">
              <a:solidFill>
                <a:schemeClr val="bg2">
                  <a:shade val="50000"/>
                </a:schemeClr>
              </a:solidFill>
            </a:endParaRPr>
          </a:p>
        </p:txBody>
      </p:sp>
    </p:spTree>
    <p:extLst>
      <p:ext uri="{BB962C8B-B14F-4D97-AF65-F5344CB8AC3E}">
        <p14:creationId xmlns:p14="http://schemas.microsoft.com/office/powerpoint/2010/main" val="650928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Rectangle 7"/>
          <p:cNvSpPr/>
          <p:nvPr/>
        </p:nvSpPr>
        <p:spPr>
          <a:xfrm>
            <a:off x="284165" y="4802192"/>
            <a:ext cx="8574087" cy="1468437"/>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5" name="Group 8"/>
          <p:cNvGrpSpPr>
            <a:grpSpLocks/>
          </p:cNvGrpSpPr>
          <p:nvPr/>
        </p:nvGrpSpPr>
        <p:grpSpPr bwMode="auto">
          <a:xfrm>
            <a:off x="284165" y="6262688"/>
            <a:ext cx="8575675" cy="138112"/>
            <a:chOff x="284163" y="1759424"/>
            <a:chExt cx="8576373" cy="137411"/>
          </a:xfrm>
        </p:grpSpPr>
        <p:sp>
          <p:nvSpPr>
            <p:cNvPr id="6"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9" name="TextBox 12"/>
          <p:cNvSpPr txBox="1">
            <a:spLocks noChangeArrowheads="1"/>
          </p:cNvSpPr>
          <p:nvPr/>
        </p:nvSpPr>
        <p:spPr bwMode="auto">
          <a:xfrm>
            <a:off x="8231188" y="4802191"/>
            <a:ext cx="486030"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s-ES" sz="2700">
                <a:sym typeface="Wingdings" charset="0"/>
              </a:rPr>
              <a:t></a:t>
            </a:r>
            <a:endParaRPr lang="es-ES" sz="2700"/>
          </a:p>
        </p:txBody>
      </p:sp>
      <p:sp>
        <p:nvSpPr>
          <p:cNvPr id="2" name="Title 1"/>
          <p:cNvSpPr>
            <a:spLocks noGrp="1"/>
          </p:cNvSpPr>
          <p:nvPr>
            <p:ph type="title"/>
          </p:nvPr>
        </p:nvSpPr>
        <p:spPr>
          <a:xfrm>
            <a:off x="429768" y="4814125"/>
            <a:ext cx="7772400" cy="1051560"/>
          </a:xfrm>
          <a:noFill/>
        </p:spPr>
        <p:txBody>
          <a:bodyPr anchor="b" anchorCtr="0"/>
          <a:lstStyle>
            <a:lvl1pPr algn="l" defTabSz="685783" rtl="0" eaLnBrk="1" latinLnBrk="0" hangingPunct="1">
              <a:spcBef>
                <a:spcPct val="0"/>
              </a:spcBef>
              <a:buNone/>
              <a:defRPr sz="3150" b="0" i="0" kern="1200" cap="none" baseline="0">
                <a:solidFill>
                  <a:schemeClr val="bg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75488" y="5861304"/>
            <a:ext cx="7735824" cy="402336"/>
          </a:xfrm>
        </p:spPr>
        <p:txBody>
          <a:bodyPr rtlCol="0">
            <a:normAutofit/>
          </a:bodyPr>
          <a:lstStyle>
            <a:lvl1pPr marL="0" indent="0">
              <a:spcBef>
                <a:spcPts val="0"/>
              </a:spcBef>
              <a:buNone/>
              <a:defRPr sz="1350" kern="1200">
                <a:solidFill>
                  <a:schemeClr val="bg1"/>
                </a:solidFill>
                <a:latin typeface="+mn-lt"/>
                <a:ea typeface="+mn-ea"/>
                <a:cs typeface="+mn-cs"/>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s-ES_tradnl"/>
              <a:t>Haga clic para modificar el estilo de texto del patrón</a:t>
            </a:r>
          </a:p>
        </p:txBody>
      </p:sp>
      <p:sp>
        <p:nvSpPr>
          <p:cNvPr id="10" name="Date Placeholder 3"/>
          <p:cNvSpPr>
            <a:spLocks noGrp="1"/>
          </p:cNvSpPr>
          <p:nvPr>
            <p:ph type="dt" sz="half" idx="10"/>
          </p:nvPr>
        </p:nvSpPr>
        <p:spPr/>
        <p:txBody>
          <a:bodyPr/>
          <a:lstStyle>
            <a:lvl1pPr eaLnBrk="0" hangingPunct="0">
              <a:defRPr/>
            </a:lvl1pPr>
          </a:lstStyle>
          <a:p>
            <a:pPr>
              <a:defRPr/>
            </a:pPr>
            <a:fld id="{BAA6814A-D71D-2249-A1D4-812103AAD635}" type="datetimeFigureOut">
              <a:rPr lang="en-US"/>
              <a:pPr>
                <a:defRPr/>
              </a:pPr>
              <a:t>9/23/26</a:t>
            </a:fld>
            <a:endParaRPr lang="en-US"/>
          </a:p>
        </p:txBody>
      </p:sp>
      <p:sp>
        <p:nvSpPr>
          <p:cNvPr id="11" name="Footer Placeholder 4"/>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2" name="Slide Number Placeholder 5"/>
          <p:cNvSpPr>
            <a:spLocks noGrp="1"/>
          </p:cNvSpPr>
          <p:nvPr>
            <p:ph type="sldNum" sz="quarter" idx="12"/>
          </p:nvPr>
        </p:nvSpPr>
        <p:spPr/>
        <p:txBody>
          <a:bodyPr/>
          <a:lstStyle>
            <a:lvl1pPr algn="r" eaLnBrk="0" hangingPunct="0">
              <a:defRPr/>
            </a:lvl1pPr>
          </a:lstStyle>
          <a:p>
            <a:pPr>
              <a:defRPr/>
            </a:pPr>
            <a:fld id="{DF38EADB-DC01-D24A-BE2E-6EE27634D8E8}" type="slidenum">
              <a:rPr lang="en-US"/>
              <a:pPr>
                <a:defRPr/>
              </a:pPr>
              <a:t>‹Nº›</a:t>
            </a:fld>
            <a:endParaRPr lang="en-US"/>
          </a:p>
        </p:txBody>
      </p:sp>
    </p:spTree>
    <p:extLst>
      <p:ext uri="{BB962C8B-B14F-4D97-AF65-F5344CB8AC3E}">
        <p14:creationId xmlns:p14="http://schemas.microsoft.com/office/powerpoint/2010/main" val="197973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imagen">
    <p:spTree>
      <p:nvGrpSpPr>
        <p:cNvPr id="1" name=""/>
        <p:cNvGrpSpPr/>
        <p:nvPr/>
      </p:nvGrpSpPr>
      <p:grpSpPr>
        <a:xfrm>
          <a:off x="0" y="0"/>
          <a:ext cx="0" cy="0"/>
          <a:chOff x="0" y="0"/>
          <a:chExt cx="0" cy="0"/>
        </a:xfrm>
      </p:grpSpPr>
      <p:sp>
        <p:nvSpPr>
          <p:cNvPr id="5" name="Rectangle 6"/>
          <p:cNvSpPr/>
          <p:nvPr/>
        </p:nvSpPr>
        <p:spPr>
          <a:xfrm>
            <a:off x="284165" y="4802192"/>
            <a:ext cx="8574087" cy="1468437"/>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6" name="Group 7"/>
          <p:cNvGrpSpPr>
            <a:grpSpLocks/>
          </p:cNvGrpSpPr>
          <p:nvPr/>
        </p:nvGrpSpPr>
        <p:grpSpPr bwMode="auto">
          <a:xfrm>
            <a:off x="284165" y="6262688"/>
            <a:ext cx="8575675" cy="138112"/>
            <a:chOff x="284163" y="1759424"/>
            <a:chExt cx="8576373" cy="137411"/>
          </a:xfrm>
        </p:grpSpPr>
        <p:sp>
          <p:nvSpPr>
            <p:cNvPr id="7" name="Rectangle 8"/>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9"/>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9" name="Rectangle 10"/>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10" name="TextBox 11"/>
          <p:cNvSpPr txBox="1">
            <a:spLocks noChangeArrowheads="1"/>
          </p:cNvSpPr>
          <p:nvPr/>
        </p:nvSpPr>
        <p:spPr bwMode="auto">
          <a:xfrm>
            <a:off x="8231188" y="4802191"/>
            <a:ext cx="486030"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s-ES" sz="2700">
                <a:sym typeface="Wingdings" charset="0"/>
              </a:rPr>
              <a:t></a:t>
            </a:r>
            <a:endParaRPr lang="es-ES" sz="2700"/>
          </a:p>
        </p:txBody>
      </p:sp>
      <p:sp>
        <p:nvSpPr>
          <p:cNvPr id="13" name="Picture Placeholder 7"/>
          <p:cNvSpPr>
            <a:spLocks noGrp="1"/>
          </p:cNvSpPr>
          <p:nvPr>
            <p:ph type="pic" sz="quarter" idx="13"/>
          </p:nvPr>
        </p:nvSpPr>
        <p:spPr>
          <a:xfrm>
            <a:off x="284162" y="443758"/>
            <a:ext cx="8574087" cy="4370293"/>
          </a:xfrm>
        </p:spPr>
        <p:txBody>
          <a:bodyPr rtlCol="0">
            <a:normAutofit/>
          </a:bodyPr>
          <a:lstStyle>
            <a:lvl1pPr>
              <a:buNone/>
              <a:defRPr/>
            </a:lvl1pPr>
          </a:lstStyle>
          <a:p>
            <a:pPr lvl="0"/>
            <a:r>
              <a:rPr lang="es-ES_tradnl" noProof="0"/>
              <a:t>Arrastre la imagen al marcador de posición o haga clic en el icono para agregar</a:t>
            </a:r>
            <a:endParaRPr noProof="0"/>
          </a:p>
        </p:txBody>
      </p:sp>
      <p:sp>
        <p:nvSpPr>
          <p:cNvPr id="2" name="Title 1"/>
          <p:cNvSpPr>
            <a:spLocks noGrp="1"/>
          </p:cNvSpPr>
          <p:nvPr>
            <p:ph type="title"/>
          </p:nvPr>
        </p:nvSpPr>
        <p:spPr>
          <a:xfrm>
            <a:off x="430306" y="4814051"/>
            <a:ext cx="7772400" cy="1048871"/>
          </a:xfrm>
          <a:noFill/>
        </p:spPr>
        <p:txBody>
          <a:bodyPr anchor="b" anchorCtr="0"/>
          <a:lstStyle>
            <a:lvl1pPr algn="l">
              <a:defRPr sz="3150" b="0" i="0" cap="none" baseline="0"/>
            </a:lvl1pPr>
          </a:lstStyle>
          <a:p>
            <a:r>
              <a:rPr lang="es-ES_tradnl"/>
              <a:t>Clic para editar título</a:t>
            </a:r>
            <a:endParaRPr/>
          </a:p>
        </p:txBody>
      </p:sp>
      <p:sp>
        <p:nvSpPr>
          <p:cNvPr id="3" name="Text Placeholder 2"/>
          <p:cNvSpPr>
            <a:spLocks noGrp="1"/>
          </p:cNvSpPr>
          <p:nvPr>
            <p:ph type="body" idx="1"/>
          </p:nvPr>
        </p:nvSpPr>
        <p:spPr>
          <a:xfrm>
            <a:off x="470648" y="5862918"/>
            <a:ext cx="7732059" cy="403412"/>
          </a:xfrm>
        </p:spPr>
        <p:txBody>
          <a:bodyPr>
            <a:normAutofit/>
          </a:bodyPr>
          <a:lstStyle>
            <a:lvl1pPr marL="0" indent="0">
              <a:spcBef>
                <a:spcPts val="0"/>
              </a:spcBef>
              <a:buNone/>
              <a:defRPr sz="1350">
                <a:solidFill>
                  <a:schemeClr val="bg1"/>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s-ES_tradnl"/>
              <a:t>Haga clic para modificar el estilo de texto del patrón</a:t>
            </a:r>
          </a:p>
        </p:txBody>
      </p:sp>
      <p:sp>
        <p:nvSpPr>
          <p:cNvPr id="11" name="Date Placeholder 3"/>
          <p:cNvSpPr>
            <a:spLocks noGrp="1"/>
          </p:cNvSpPr>
          <p:nvPr>
            <p:ph type="dt" sz="half" idx="14"/>
          </p:nvPr>
        </p:nvSpPr>
        <p:spPr/>
        <p:txBody>
          <a:bodyPr/>
          <a:lstStyle>
            <a:lvl1pPr>
              <a:defRPr/>
            </a:lvl1pPr>
          </a:lstStyle>
          <a:p>
            <a:pPr>
              <a:defRPr/>
            </a:pPr>
            <a:fld id="{A4CE9538-27D2-7040-BDBE-8AEDCE5187B7}" type="datetimeFigureOut">
              <a:rPr lang="en-US"/>
              <a:pPr>
                <a:defRPr/>
              </a:pPr>
              <a:t>9/23/26</a:t>
            </a:fld>
            <a:endParaRPr lang="en-US" sz="900">
              <a:solidFill>
                <a:schemeClr val="bg2">
                  <a:shade val="50000"/>
                </a:schemeClr>
              </a:solidFill>
            </a:endParaRPr>
          </a:p>
        </p:txBody>
      </p:sp>
      <p:sp>
        <p:nvSpPr>
          <p:cNvPr id="12" name="Footer Placeholder 4"/>
          <p:cNvSpPr>
            <a:spLocks noGrp="1"/>
          </p:cNvSpPr>
          <p:nvPr>
            <p:ph type="ftr" sz="quarter" idx="15"/>
          </p:nvPr>
        </p:nvSpPr>
        <p:spPr/>
        <p:txBody>
          <a:bodyPr/>
          <a:lstStyle>
            <a:lvl1pPr>
              <a:defRPr/>
            </a:lvl1pPr>
          </a:lstStyle>
          <a:p>
            <a:pPr>
              <a:defRPr/>
            </a:pPr>
            <a:endParaRPr lang="en-US"/>
          </a:p>
        </p:txBody>
      </p:sp>
      <p:sp>
        <p:nvSpPr>
          <p:cNvPr id="14" name="Slide Number Placeholder 5"/>
          <p:cNvSpPr>
            <a:spLocks noGrp="1"/>
          </p:cNvSpPr>
          <p:nvPr>
            <p:ph type="sldNum" sz="quarter" idx="16"/>
          </p:nvPr>
        </p:nvSpPr>
        <p:spPr/>
        <p:txBody>
          <a:bodyPr/>
          <a:lstStyle>
            <a:lvl1pPr>
              <a:defRPr/>
            </a:lvl1pPr>
          </a:lstStyle>
          <a:p>
            <a:pPr>
              <a:defRPr/>
            </a:pPr>
            <a:fld id="{D1CBBB75-75C9-094F-9142-11835C640287}" type="slidenum">
              <a:rPr lang="en-US"/>
              <a:pPr>
                <a:defRPr/>
              </a:pPr>
              <a:t>‹Nº›</a:t>
            </a:fld>
            <a:endParaRPr lang="en-US" sz="900">
              <a:solidFill>
                <a:schemeClr val="bg2">
                  <a:shade val="50000"/>
                </a:schemeClr>
              </a:solidFill>
            </a:endParaRPr>
          </a:p>
        </p:txBody>
      </p:sp>
    </p:spTree>
    <p:extLst>
      <p:ext uri="{BB962C8B-B14F-4D97-AF65-F5344CB8AC3E}">
        <p14:creationId xmlns:p14="http://schemas.microsoft.com/office/powerpoint/2010/main" val="290859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Rectangle 7"/>
          <p:cNvSpPr/>
          <p:nvPr/>
        </p:nvSpPr>
        <p:spPr>
          <a:xfrm>
            <a:off x="284165" y="455616"/>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nvGrpSpPr>
          <p:cNvPr id="6" name="Group 8"/>
          <p:cNvGrpSpPr>
            <a:grpSpLocks/>
          </p:cNvGrpSpPr>
          <p:nvPr/>
        </p:nvGrpSpPr>
        <p:grpSpPr bwMode="auto">
          <a:xfrm>
            <a:off x="284165" y="1577979"/>
            <a:ext cx="8575675" cy="136525"/>
            <a:chOff x="284163" y="1577847"/>
            <a:chExt cx="8576373" cy="137411"/>
          </a:xfrm>
        </p:grpSpPr>
        <p:sp>
          <p:nvSpPr>
            <p:cNvPr id="7" name="Rectangle 9"/>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9" name="Rectangle 11"/>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1650"/>
            </a:lvl1pPr>
            <a:lvl2pPr>
              <a:defRPr sz="1500"/>
            </a:lvl2pPr>
            <a:lvl3pPr>
              <a:defRPr sz="135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1650"/>
            </a:lvl1pPr>
            <a:lvl2pPr>
              <a:defRPr sz="1500"/>
            </a:lvl2pPr>
            <a:lvl3pPr>
              <a:defRPr sz="135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Date Placeholder 4"/>
          <p:cNvSpPr>
            <a:spLocks noGrp="1"/>
          </p:cNvSpPr>
          <p:nvPr>
            <p:ph type="dt" sz="half" idx="10"/>
          </p:nvPr>
        </p:nvSpPr>
        <p:spPr/>
        <p:txBody>
          <a:bodyPr/>
          <a:lstStyle>
            <a:lvl1pPr eaLnBrk="0" hangingPunct="0">
              <a:defRPr/>
            </a:lvl1pPr>
          </a:lstStyle>
          <a:p>
            <a:pPr>
              <a:defRPr/>
            </a:pPr>
            <a:fld id="{4DA7EFBE-0BF7-3140-9102-97E007C37E45}" type="datetimeFigureOut">
              <a:rPr lang="en-US"/>
              <a:pPr>
                <a:defRPr/>
              </a:pPr>
              <a:t>9/23/26</a:t>
            </a:fld>
            <a:endParaRPr lang="en-US"/>
          </a:p>
        </p:txBody>
      </p:sp>
      <p:sp>
        <p:nvSpPr>
          <p:cNvPr id="11" name="Footer Placeholder 5"/>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2" name="Slide Number Placeholder 6"/>
          <p:cNvSpPr>
            <a:spLocks noGrp="1"/>
          </p:cNvSpPr>
          <p:nvPr>
            <p:ph type="sldNum" sz="quarter" idx="12"/>
          </p:nvPr>
        </p:nvSpPr>
        <p:spPr/>
        <p:txBody>
          <a:bodyPr/>
          <a:lstStyle>
            <a:lvl1pPr algn="r" eaLnBrk="0" hangingPunct="0">
              <a:defRPr/>
            </a:lvl1pPr>
          </a:lstStyle>
          <a:p>
            <a:pPr>
              <a:defRPr/>
            </a:pPr>
            <a:fld id="{7380793A-C419-364A-9DD8-2808F56F5366}" type="slidenum">
              <a:rPr lang="en-US"/>
              <a:pPr>
                <a:defRPr/>
              </a:pPr>
              <a:t>‹Nº›</a:t>
            </a:fld>
            <a:endParaRPr lang="en-US"/>
          </a:p>
        </p:txBody>
      </p:sp>
    </p:spTree>
    <p:extLst>
      <p:ext uri="{BB962C8B-B14F-4D97-AF65-F5344CB8AC3E}">
        <p14:creationId xmlns:p14="http://schemas.microsoft.com/office/powerpoint/2010/main" val="4144290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7" name="Rectangle 9"/>
          <p:cNvSpPr/>
          <p:nvPr/>
        </p:nvSpPr>
        <p:spPr>
          <a:xfrm>
            <a:off x="284165" y="455616"/>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nvGrpSpPr>
          <p:cNvPr id="8" name="Group 10"/>
          <p:cNvGrpSpPr>
            <a:grpSpLocks/>
          </p:cNvGrpSpPr>
          <p:nvPr/>
        </p:nvGrpSpPr>
        <p:grpSpPr bwMode="auto">
          <a:xfrm>
            <a:off x="284165" y="1577979"/>
            <a:ext cx="8575675" cy="136525"/>
            <a:chOff x="284163" y="1577847"/>
            <a:chExt cx="8576373" cy="137411"/>
          </a:xfrm>
        </p:grpSpPr>
        <p:sp>
          <p:nvSpPr>
            <p:cNvPr id="9" name="Rectangle 11"/>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10" name="Rectangle 12"/>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11" name="Rectangle 13"/>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450"/>
              </a:spcBef>
              <a:buNone/>
              <a:defRPr sz="195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s-ES_tradnl"/>
              <a:t>Haga clic para modificar el estilo de texto del patrón</a:t>
            </a:r>
          </a:p>
        </p:txBody>
      </p:sp>
      <p:sp>
        <p:nvSpPr>
          <p:cNvPr id="4" name="Content Placeholder 3"/>
          <p:cNvSpPr>
            <a:spLocks noGrp="1"/>
          </p:cNvSpPr>
          <p:nvPr>
            <p:ph sz="half" idx="2"/>
          </p:nvPr>
        </p:nvSpPr>
        <p:spPr>
          <a:xfrm>
            <a:off x="403412" y="2590800"/>
            <a:ext cx="3931920" cy="3535362"/>
          </a:xfrm>
        </p:spPr>
        <p:txBody>
          <a:bodyPr>
            <a:normAutofit/>
          </a:bodyPr>
          <a:lstStyle>
            <a:lvl1pPr>
              <a:defRPr sz="1650"/>
            </a:lvl1pPr>
            <a:lvl2pPr>
              <a:defRPr sz="1500"/>
            </a:lvl2pPr>
            <a:lvl3pPr>
              <a:defRPr sz="1350"/>
            </a:lvl3pPr>
            <a:lvl4pPr>
              <a:defRPr sz="1350"/>
            </a:lvl4pPr>
            <a:lvl5pPr>
              <a:defRPr sz="135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450"/>
              </a:spcBef>
              <a:buNone/>
              <a:defRPr sz="1950" b="0">
                <a:solidFill>
                  <a:schemeClr val="accent2"/>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1650"/>
            </a:lvl1pPr>
            <a:lvl2pPr>
              <a:defRPr sz="1500"/>
            </a:lvl2pPr>
            <a:lvl3pPr>
              <a:defRPr sz="1350"/>
            </a:lvl3pPr>
            <a:lvl4pPr>
              <a:defRPr sz="1350"/>
            </a:lvl4pPr>
            <a:lvl5pPr>
              <a:defRPr sz="1350"/>
            </a:lvl5pPr>
            <a:lvl6pPr>
              <a:defRPr sz="1200"/>
            </a:lvl6pPr>
            <a:lvl7pPr>
              <a:defRPr sz="1200"/>
            </a:lvl7pPr>
            <a:lvl8pPr>
              <a:defRPr sz="1200"/>
            </a:lvl8pPr>
            <a:lvl9pPr>
              <a:defRPr sz="12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Date Placeholder 6"/>
          <p:cNvSpPr>
            <a:spLocks noGrp="1"/>
          </p:cNvSpPr>
          <p:nvPr>
            <p:ph type="dt" sz="half" idx="10"/>
          </p:nvPr>
        </p:nvSpPr>
        <p:spPr/>
        <p:txBody>
          <a:bodyPr/>
          <a:lstStyle>
            <a:lvl1pPr eaLnBrk="0" hangingPunct="0">
              <a:defRPr/>
            </a:lvl1pPr>
          </a:lstStyle>
          <a:p>
            <a:pPr>
              <a:defRPr/>
            </a:pPr>
            <a:fld id="{9B325A55-A9B5-3949-A899-F60E13A163F6}" type="datetimeFigureOut">
              <a:rPr lang="en-US"/>
              <a:pPr>
                <a:defRPr/>
              </a:pPr>
              <a:t>9/23/26</a:t>
            </a:fld>
            <a:endParaRPr lang="en-US"/>
          </a:p>
        </p:txBody>
      </p:sp>
      <p:sp>
        <p:nvSpPr>
          <p:cNvPr id="13" name="Footer Placeholder 7"/>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4" name="Slide Number Placeholder 8"/>
          <p:cNvSpPr>
            <a:spLocks noGrp="1"/>
          </p:cNvSpPr>
          <p:nvPr>
            <p:ph type="sldNum" sz="quarter" idx="12"/>
          </p:nvPr>
        </p:nvSpPr>
        <p:spPr/>
        <p:txBody>
          <a:bodyPr/>
          <a:lstStyle>
            <a:lvl1pPr algn="r" eaLnBrk="0" hangingPunct="0">
              <a:defRPr/>
            </a:lvl1pPr>
          </a:lstStyle>
          <a:p>
            <a:pPr>
              <a:defRPr/>
            </a:pPr>
            <a:fld id="{711D5530-B699-7747-8C28-90B5BF2FD6E0}" type="slidenum">
              <a:rPr lang="en-US"/>
              <a:pPr>
                <a:defRPr/>
              </a:pPr>
              <a:t>‹Nº›</a:t>
            </a:fld>
            <a:endParaRPr lang="en-US"/>
          </a:p>
        </p:txBody>
      </p:sp>
    </p:spTree>
    <p:extLst>
      <p:ext uri="{BB962C8B-B14F-4D97-AF65-F5344CB8AC3E}">
        <p14:creationId xmlns:p14="http://schemas.microsoft.com/office/powerpoint/2010/main" val="103776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Rectangle 5"/>
          <p:cNvSpPr/>
          <p:nvPr/>
        </p:nvSpPr>
        <p:spPr>
          <a:xfrm>
            <a:off x="284165" y="455616"/>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nvGrpSpPr>
          <p:cNvPr id="4" name="Group 6"/>
          <p:cNvGrpSpPr>
            <a:grpSpLocks/>
          </p:cNvGrpSpPr>
          <p:nvPr/>
        </p:nvGrpSpPr>
        <p:grpSpPr bwMode="auto">
          <a:xfrm>
            <a:off x="284165" y="1577979"/>
            <a:ext cx="8575675" cy="136525"/>
            <a:chOff x="284163" y="1577847"/>
            <a:chExt cx="8576373" cy="137411"/>
          </a:xfrm>
        </p:grpSpPr>
        <p:sp>
          <p:nvSpPr>
            <p:cNvPr id="5" name="Rectangle 7"/>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6" name="Rectangle 8"/>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9"/>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p:txBody>
          <a:bodyPr/>
          <a:lstStyle/>
          <a:p>
            <a:r>
              <a:rPr lang="es-ES_tradnl"/>
              <a:t>Clic para editar título</a:t>
            </a:r>
            <a:endParaRPr/>
          </a:p>
        </p:txBody>
      </p:sp>
      <p:sp>
        <p:nvSpPr>
          <p:cNvPr id="8" name="Date Placeholder 2"/>
          <p:cNvSpPr>
            <a:spLocks noGrp="1"/>
          </p:cNvSpPr>
          <p:nvPr>
            <p:ph type="dt" sz="half" idx="10"/>
          </p:nvPr>
        </p:nvSpPr>
        <p:spPr/>
        <p:txBody>
          <a:bodyPr/>
          <a:lstStyle>
            <a:lvl1pPr eaLnBrk="0" hangingPunct="0">
              <a:defRPr/>
            </a:lvl1pPr>
          </a:lstStyle>
          <a:p>
            <a:pPr>
              <a:defRPr/>
            </a:pPr>
            <a:fld id="{603A2B60-FF0C-5A47-AC1D-FD0EE49341D7}" type="datetimeFigureOut">
              <a:rPr lang="en-US"/>
              <a:pPr>
                <a:defRPr/>
              </a:pPr>
              <a:t>9/23/26</a:t>
            </a:fld>
            <a:endParaRPr lang="en-US"/>
          </a:p>
        </p:txBody>
      </p:sp>
      <p:sp>
        <p:nvSpPr>
          <p:cNvPr id="9" name="Footer Placeholder 3"/>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0" name="Slide Number Placeholder 4"/>
          <p:cNvSpPr>
            <a:spLocks noGrp="1"/>
          </p:cNvSpPr>
          <p:nvPr>
            <p:ph type="sldNum" sz="quarter" idx="12"/>
          </p:nvPr>
        </p:nvSpPr>
        <p:spPr/>
        <p:txBody>
          <a:bodyPr/>
          <a:lstStyle>
            <a:lvl1pPr algn="r" eaLnBrk="0" hangingPunct="0">
              <a:defRPr/>
            </a:lvl1pPr>
          </a:lstStyle>
          <a:p>
            <a:pPr>
              <a:defRPr/>
            </a:pPr>
            <a:fld id="{B4635609-0832-7E48-BA54-5334DA15B752}" type="slidenum">
              <a:rPr lang="en-US"/>
              <a:pPr>
                <a:defRPr/>
              </a:pPr>
              <a:t>‹Nº›</a:t>
            </a:fld>
            <a:endParaRPr lang="en-US"/>
          </a:p>
        </p:txBody>
      </p:sp>
    </p:spTree>
    <p:extLst>
      <p:ext uri="{BB962C8B-B14F-4D97-AF65-F5344CB8AC3E}">
        <p14:creationId xmlns:p14="http://schemas.microsoft.com/office/powerpoint/2010/main" val="4087445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grpSp>
        <p:nvGrpSpPr>
          <p:cNvPr id="2" name="Group 4"/>
          <p:cNvGrpSpPr>
            <a:grpSpLocks/>
          </p:cNvGrpSpPr>
          <p:nvPr/>
        </p:nvGrpSpPr>
        <p:grpSpPr bwMode="auto">
          <a:xfrm>
            <a:off x="284165" y="452438"/>
            <a:ext cx="8575675" cy="138112"/>
            <a:chOff x="284163" y="1577847"/>
            <a:chExt cx="8576373" cy="137411"/>
          </a:xfrm>
        </p:grpSpPr>
        <p:sp>
          <p:nvSpPr>
            <p:cNvPr id="3" name="Rectangle 5"/>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4" name="Rectangle 6"/>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5" name="Rectangle 7"/>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6" name="Date Placeholder 1"/>
          <p:cNvSpPr>
            <a:spLocks noGrp="1"/>
          </p:cNvSpPr>
          <p:nvPr>
            <p:ph type="dt" sz="half" idx="10"/>
          </p:nvPr>
        </p:nvSpPr>
        <p:spPr/>
        <p:txBody>
          <a:bodyPr/>
          <a:lstStyle>
            <a:lvl1pPr eaLnBrk="0" hangingPunct="0">
              <a:defRPr/>
            </a:lvl1pPr>
          </a:lstStyle>
          <a:p>
            <a:pPr>
              <a:defRPr/>
            </a:pPr>
            <a:fld id="{D202B52E-5CDA-E941-85DF-5AFD5F5201D4}" type="datetimeFigureOut">
              <a:rPr lang="en-US"/>
              <a:pPr>
                <a:defRPr/>
              </a:pPr>
              <a:t>9/23/26</a:t>
            </a:fld>
            <a:endParaRPr lang="en-US"/>
          </a:p>
        </p:txBody>
      </p:sp>
      <p:sp>
        <p:nvSpPr>
          <p:cNvPr id="7" name="Footer Placeholder 2"/>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8" name="Slide Number Placeholder 3"/>
          <p:cNvSpPr>
            <a:spLocks noGrp="1"/>
          </p:cNvSpPr>
          <p:nvPr>
            <p:ph type="sldNum" sz="quarter" idx="12"/>
          </p:nvPr>
        </p:nvSpPr>
        <p:spPr/>
        <p:txBody>
          <a:bodyPr/>
          <a:lstStyle>
            <a:lvl1pPr algn="r" eaLnBrk="0" hangingPunct="0">
              <a:defRPr/>
            </a:lvl1pPr>
          </a:lstStyle>
          <a:p>
            <a:pPr>
              <a:defRPr/>
            </a:pPr>
            <a:fld id="{CBDC6C73-F2BD-2845-AF0F-F7AB1D5C0855}" type="slidenum">
              <a:rPr lang="en-US"/>
              <a:pPr>
                <a:defRPr/>
              </a:pPr>
              <a:t>‹Nº›</a:t>
            </a:fld>
            <a:endParaRPr lang="en-US"/>
          </a:p>
        </p:txBody>
      </p:sp>
    </p:spTree>
    <p:extLst>
      <p:ext uri="{BB962C8B-B14F-4D97-AF65-F5344CB8AC3E}">
        <p14:creationId xmlns:p14="http://schemas.microsoft.com/office/powerpoint/2010/main" val="312901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5" name="Group 7"/>
          <p:cNvGrpSpPr>
            <a:grpSpLocks/>
          </p:cNvGrpSpPr>
          <p:nvPr/>
        </p:nvGrpSpPr>
        <p:grpSpPr bwMode="auto">
          <a:xfrm>
            <a:off x="284165" y="452438"/>
            <a:ext cx="8575675" cy="138112"/>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a:xfrm>
            <a:off x="268941" y="1298762"/>
            <a:ext cx="4069080" cy="1162050"/>
          </a:xfrm>
          <a:noFill/>
        </p:spPr>
        <p:txBody>
          <a:bodyPr anchor="b">
            <a:noAutofit/>
          </a:bodyPr>
          <a:lstStyle>
            <a:lvl1pPr algn="ctr">
              <a:defRPr sz="2400" b="1">
                <a:solidFill>
                  <a:schemeClr val="accent2"/>
                </a:solidFill>
              </a:defRPr>
            </a:lvl1pPr>
          </a:lstStyle>
          <a:p>
            <a:r>
              <a:rPr lang="es-ES_tradnl"/>
              <a:t>Clic para editar título</a:t>
            </a:r>
            <a:endParaRPr/>
          </a:p>
        </p:txBody>
      </p:sp>
      <p:sp>
        <p:nvSpPr>
          <p:cNvPr id="3" name="Content Placeholder 2"/>
          <p:cNvSpPr>
            <a:spLocks noGrp="1"/>
          </p:cNvSpPr>
          <p:nvPr>
            <p:ph idx="1"/>
          </p:nvPr>
        </p:nvSpPr>
        <p:spPr>
          <a:xfrm>
            <a:off x="4783567" y="914402"/>
            <a:ext cx="4069080" cy="5211763"/>
          </a:xfrm>
        </p:spPr>
        <p:txBody>
          <a:bodyPr>
            <a:normAutofit/>
          </a:bodyPr>
          <a:lstStyle>
            <a:lvl1pPr>
              <a:defRPr sz="1650"/>
            </a:lvl1pPr>
            <a:lvl2pPr>
              <a:defRPr sz="1500"/>
            </a:lvl2pPr>
            <a:lvl3pPr>
              <a:defRPr sz="135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450"/>
              </a:spcBef>
              <a:buNone/>
              <a:defRPr sz="13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s-ES_tradnl"/>
              <a:t>Haga clic para modificar el estilo de texto del patrón</a:t>
            </a:r>
          </a:p>
        </p:txBody>
      </p:sp>
      <p:sp>
        <p:nvSpPr>
          <p:cNvPr id="9" name="Date Placeholder 4"/>
          <p:cNvSpPr>
            <a:spLocks noGrp="1"/>
          </p:cNvSpPr>
          <p:nvPr>
            <p:ph type="dt" sz="half" idx="10"/>
          </p:nvPr>
        </p:nvSpPr>
        <p:spPr/>
        <p:txBody>
          <a:bodyPr/>
          <a:lstStyle>
            <a:lvl1pPr eaLnBrk="0" hangingPunct="0">
              <a:defRPr/>
            </a:lvl1pPr>
          </a:lstStyle>
          <a:p>
            <a:pPr>
              <a:defRPr/>
            </a:pPr>
            <a:fld id="{F244ABDE-E0A8-0143-AABB-B87563C129EF}" type="datetimeFigureOut">
              <a:rPr lang="en-US"/>
              <a:pPr>
                <a:defRPr/>
              </a:pPr>
              <a:t>9/23/26</a:t>
            </a:fld>
            <a:endParaRPr lang="en-US"/>
          </a:p>
        </p:txBody>
      </p:sp>
      <p:sp>
        <p:nvSpPr>
          <p:cNvPr id="10" name="Footer Placeholder 5"/>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1" name="Slide Number Placeholder 6"/>
          <p:cNvSpPr>
            <a:spLocks noGrp="1"/>
          </p:cNvSpPr>
          <p:nvPr>
            <p:ph type="sldNum" sz="quarter" idx="12"/>
          </p:nvPr>
        </p:nvSpPr>
        <p:spPr/>
        <p:txBody>
          <a:bodyPr/>
          <a:lstStyle>
            <a:lvl1pPr algn="r" eaLnBrk="0" hangingPunct="0">
              <a:defRPr/>
            </a:lvl1pPr>
          </a:lstStyle>
          <a:p>
            <a:pPr>
              <a:defRPr/>
            </a:pPr>
            <a:fld id="{4FBAB169-5207-1544-99C3-71071C8A46AF}" type="slidenum">
              <a:rPr lang="en-US"/>
              <a:pPr>
                <a:defRPr/>
              </a:pPr>
              <a:t>‹Nº›</a:t>
            </a:fld>
            <a:endParaRPr lang="en-US"/>
          </a:p>
        </p:txBody>
      </p:sp>
    </p:spTree>
    <p:extLst>
      <p:ext uri="{BB962C8B-B14F-4D97-AF65-F5344CB8AC3E}">
        <p14:creationId xmlns:p14="http://schemas.microsoft.com/office/powerpoint/2010/main" val="2224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Rectangle 7"/>
          <p:cNvSpPr/>
          <p:nvPr/>
        </p:nvSpPr>
        <p:spPr>
          <a:xfrm>
            <a:off x="284165" y="4802192"/>
            <a:ext cx="8574087" cy="1468437"/>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6" name="Group 8"/>
          <p:cNvGrpSpPr>
            <a:grpSpLocks/>
          </p:cNvGrpSpPr>
          <p:nvPr/>
        </p:nvGrpSpPr>
        <p:grpSpPr bwMode="auto">
          <a:xfrm>
            <a:off x="284165" y="6262688"/>
            <a:ext cx="8575675" cy="138112"/>
            <a:chOff x="284163" y="1759424"/>
            <a:chExt cx="8576373" cy="137411"/>
          </a:xfrm>
        </p:grpSpPr>
        <p:sp>
          <p:nvSpPr>
            <p:cNvPr id="7"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9"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a:xfrm>
            <a:off x="363072" y="4800600"/>
            <a:ext cx="8360242" cy="566738"/>
          </a:xfrm>
          <a:noFill/>
        </p:spPr>
        <p:txBody>
          <a:bodyPr anchor="b" anchorCtr="0"/>
          <a:lstStyle>
            <a:lvl1pPr algn="l" defTabSz="685783" rtl="0" eaLnBrk="1" latinLnBrk="0" hangingPunct="1">
              <a:spcBef>
                <a:spcPct val="0"/>
              </a:spcBef>
              <a:buNone/>
              <a:defRPr sz="2100" b="0" i="0" kern="1200" cap="none" baseline="0">
                <a:solidFill>
                  <a:schemeClr val="bg1"/>
                </a:solidFill>
                <a:latin typeface="+mj-lt"/>
                <a:ea typeface="+mj-ea"/>
                <a:cs typeface="+mj-cs"/>
              </a:defRPr>
            </a:lvl1pPr>
          </a:lstStyle>
          <a:p>
            <a:r>
              <a:rPr lang="es-ES_tradnl"/>
              <a:t>Clic para editar título</a:t>
            </a:r>
            <a:endParaRPr/>
          </a:p>
        </p:txBody>
      </p:sp>
      <p:sp>
        <p:nvSpPr>
          <p:cNvPr id="3" name="Picture Placeholder 2"/>
          <p:cNvSpPr>
            <a:spLocks noGrp="1"/>
          </p:cNvSpPr>
          <p:nvPr>
            <p:ph type="pic" idx="1"/>
          </p:nvPr>
        </p:nvSpPr>
        <p:spPr>
          <a:xfrm>
            <a:off x="284163" y="457199"/>
            <a:ext cx="8577072" cy="4352544"/>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s-ES_tradnl" noProof="0"/>
              <a:t>Arrastre la imagen al marcador de posición o haga clic en el icono para agregar</a:t>
            </a:r>
            <a:endParaRPr noProof="0"/>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050">
                <a:solidFill>
                  <a:schemeClr val="bg1"/>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s-ES_tradnl"/>
              <a:t>Haga clic para modificar el estilo de texto del patrón</a:t>
            </a:r>
          </a:p>
        </p:txBody>
      </p:sp>
      <p:sp>
        <p:nvSpPr>
          <p:cNvPr id="10" name="Date Placeholder 4"/>
          <p:cNvSpPr>
            <a:spLocks noGrp="1"/>
          </p:cNvSpPr>
          <p:nvPr>
            <p:ph type="dt" sz="half" idx="10"/>
          </p:nvPr>
        </p:nvSpPr>
        <p:spPr/>
        <p:txBody>
          <a:bodyPr/>
          <a:lstStyle>
            <a:lvl1pPr eaLnBrk="0" hangingPunct="0">
              <a:defRPr/>
            </a:lvl1pPr>
          </a:lstStyle>
          <a:p>
            <a:pPr>
              <a:defRPr/>
            </a:pPr>
            <a:fld id="{B55E9DC3-2513-D24F-A65D-E9AD95B8CA6F}" type="datetimeFigureOut">
              <a:rPr lang="en-US"/>
              <a:pPr>
                <a:defRPr/>
              </a:pPr>
              <a:t>9/23/26</a:t>
            </a:fld>
            <a:endParaRPr lang="en-US"/>
          </a:p>
        </p:txBody>
      </p:sp>
      <p:sp>
        <p:nvSpPr>
          <p:cNvPr id="11" name="Footer Placeholder 5"/>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2" name="Slide Number Placeholder 6"/>
          <p:cNvSpPr>
            <a:spLocks noGrp="1"/>
          </p:cNvSpPr>
          <p:nvPr>
            <p:ph type="sldNum" sz="quarter" idx="12"/>
          </p:nvPr>
        </p:nvSpPr>
        <p:spPr/>
        <p:txBody>
          <a:bodyPr/>
          <a:lstStyle>
            <a:lvl1pPr algn="r" eaLnBrk="0" hangingPunct="0">
              <a:defRPr/>
            </a:lvl1pPr>
          </a:lstStyle>
          <a:p>
            <a:pPr>
              <a:defRPr/>
            </a:pPr>
            <a:fld id="{D3B62D5A-E643-894A-A44B-FB5676266C23}" type="slidenum">
              <a:rPr lang="en-US"/>
              <a:pPr>
                <a:defRPr/>
              </a:pPr>
              <a:t>‹Nº›</a:t>
            </a:fld>
            <a:endParaRPr lang="en-US"/>
          </a:p>
        </p:txBody>
      </p:sp>
    </p:spTree>
    <p:extLst>
      <p:ext uri="{BB962C8B-B14F-4D97-AF65-F5344CB8AC3E}">
        <p14:creationId xmlns:p14="http://schemas.microsoft.com/office/powerpoint/2010/main" val="1603890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alternativo">
    <p:spTree>
      <p:nvGrpSpPr>
        <p:cNvPr id="1" name=""/>
        <p:cNvGrpSpPr/>
        <p:nvPr/>
      </p:nvGrpSpPr>
      <p:grpSpPr>
        <a:xfrm>
          <a:off x="0" y="0"/>
          <a:ext cx="0" cy="0"/>
          <a:chOff x="0" y="0"/>
          <a:chExt cx="0" cy="0"/>
        </a:xfrm>
      </p:grpSpPr>
      <p:grpSp>
        <p:nvGrpSpPr>
          <p:cNvPr id="5" name="Group 8"/>
          <p:cNvGrpSpPr>
            <a:grpSpLocks/>
          </p:cNvGrpSpPr>
          <p:nvPr/>
        </p:nvGrpSpPr>
        <p:grpSpPr bwMode="auto">
          <a:xfrm>
            <a:off x="284165" y="4279904"/>
            <a:ext cx="8575675" cy="138113"/>
            <a:chOff x="284163" y="1759424"/>
            <a:chExt cx="8576373" cy="137411"/>
          </a:xfrm>
        </p:grpSpPr>
        <p:sp>
          <p:nvSpPr>
            <p:cNvPr id="6"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a:xfrm>
            <a:off x="363072" y="4778189"/>
            <a:ext cx="8360242" cy="566738"/>
          </a:xfrm>
          <a:noFill/>
        </p:spPr>
        <p:txBody>
          <a:bodyPr anchor="b"/>
          <a:lstStyle>
            <a:lvl1pPr algn="l">
              <a:defRPr sz="2100" b="0">
                <a:solidFill>
                  <a:schemeClr val="accent2"/>
                </a:solidFill>
              </a:defRPr>
            </a:lvl1pPr>
          </a:lstStyle>
          <a:p>
            <a:r>
              <a:rPr lang="es-ES_tradnl"/>
              <a:t>Clic para editar título</a:t>
            </a:r>
            <a:endParaRPr/>
          </a:p>
        </p:txBody>
      </p:sp>
      <p:sp>
        <p:nvSpPr>
          <p:cNvPr id="3" name="Picture Placeholder 2"/>
          <p:cNvSpPr>
            <a:spLocks noGrp="1"/>
          </p:cNvSpPr>
          <p:nvPr>
            <p:ph type="pic" idx="1"/>
          </p:nvPr>
        </p:nvSpPr>
        <p:spPr>
          <a:xfrm>
            <a:off x="284163" y="457200"/>
            <a:ext cx="8577072" cy="3822192"/>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s-ES_tradnl" noProof="0"/>
              <a:t>Arrastre la imagen al marcador de posición o haga clic en el icono para agregar</a:t>
            </a:r>
            <a:endParaRPr noProof="0"/>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050">
                <a:solidFill>
                  <a:schemeClr val="tx1">
                    <a:lumMod val="85000"/>
                    <a:lumOff val="15000"/>
                  </a:schemeClr>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s-ES_tradnl"/>
              <a:t>Haga clic para modificar el estilo de texto del patrón</a:t>
            </a:r>
          </a:p>
        </p:txBody>
      </p:sp>
      <p:sp>
        <p:nvSpPr>
          <p:cNvPr id="9" name="Date Placeholder 4"/>
          <p:cNvSpPr>
            <a:spLocks noGrp="1"/>
          </p:cNvSpPr>
          <p:nvPr>
            <p:ph type="dt" sz="half" idx="10"/>
          </p:nvPr>
        </p:nvSpPr>
        <p:spPr/>
        <p:txBody>
          <a:bodyPr/>
          <a:lstStyle>
            <a:lvl1pPr>
              <a:defRPr/>
            </a:lvl1pPr>
          </a:lstStyle>
          <a:p>
            <a:pPr>
              <a:defRPr/>
            </a:pPr>
            <a:fld id="{F1CE5A02-7A89-354F-91B1-A1E1E0CA31CB}" type="datetimeFigureOut">
              <a:rPr lang="en-US"/>
              <a:pPr>
                <a:defRPr/>
              </a:pPr>
              <a:t>9/23/26</a:t>
            </a:fld>
            <a:endParaRPr lang="en-US" sz="900">
              <a:solidFill>
                <a:schemeClr val="bg2">
                  <a:shade val="50000"/>
                </a:scheme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46D9030F-4FB4-2846-8C9A-C33414C0A58A}" type="slidenum">
              <a:rPr lang="en-US"/>
              <a:pPr>
                <a:defRPr/>
              </a:pPr>
              <a:t>‹Nº›</a:t>
            </a:fld>
            <a:endParaRPr lang="en-US" sz="900">
              <a:solidFill>
                <a:schemeClr val="bg2">
                  <a:shade val="50000"/>
                </a:schemeClr>
              </a:solidFill>
            </a:endParaRPr>
          </a:p>
        </p:txBody>
      </p:sp>
    </p:spTree>
    <p:extLst>
      <p:ext uri="{BB962C8B-B14F-4D97-AF65-F5344CB8AC3E}">
        <p14:creationId xmlns:p14="http://schemas.microsoft.com/office/powerpoint/2010/main" val="2155183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bjetos, imagen y título">
    <p:spTree>
      <p:nvGrpSpPr>
        <p:cNvPr id="1" name=""/>
        <p:cNvGrpSpPr/>
        <p:nvPr/>
      </p:nvGrpSpPr>
      <p:grpSpPr>
        <a:xfrm>
          <a:off x="0" y="0"/>
          <a:ext cx="0" cy="0"/>
          <a:chOff x="0" y="0"/>
          <a:chExt cx="0" cy="0"/>
        </a:xfrm>
      </p:grpSpPr>
      <p:sp>
        <p:nvSpPr>
          <p:cNvPr id="6" name="Rectangle 11"/>
          <p:cNvSpPr/>
          <p:nvPr/>
        </p:nvSpPr>
        <p:spPr>
          <a:xfrm>
            <a:off x="284163" y="4267200"/>
            <a:ext cx="2743200" cy="2120900"/>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7" name="Group 14"/>
          <p:cNvGrpSpPr>
            <a:grpSpLocks/>
          </p:cNvGrpSpPr>
          <p:nvPr/>
        </p:nvGrpSpPr>
        <p:grpSpPr bwMode="auto">
          <a:xfrm>
            <a:off x="284165" y="461967"/>
            <a:ext cx="8575675" cy="136525"/>
            <a:chOff x="284163" y="1759424"/>
            <a:chExt cx="8576373" cy="137411"/>
          </a:xfrm>
        </p:grpSpPr>
        <p:sp>
          <p:nvSpPr>
            <p:cNvPr id="8" name="Rectangle 15"/>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9" name="Rectangle 16"/>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10" name="Rectangle 17"/>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3" name="Content Placeholder 2"/>
          <p:cNvSpPr>
            <a:spLocks noGrp="1"/>
          </p:cNvSpPr>
          <p:nvPr>
            <p:ph idx="1"/>
          </p:nvPr>
        </p:nvSpPr>
        <p:spPr>
          <a:xfrm>
            <a:off x="3657602" y="914402"/>
            <a:ext cx="5195047" cy="5211763"/>
          </a:xfrm>
        </p:spPr>
        <p:txBody>
          <a:bodyPr>
            <a:normAutofit/>
          </a:bodyPr>
          <a:lstStyle>
            <a:lvl1pPr>
              <a:defRPr sz="1650"/>
            </a:lvl1pPr>
            <a:lvl2pPr>
              <a:defRPr sz="1500"/>
            </a:lvl2pPr>
            <a:lvl3pPr>
              <a:defRPr sz="1350"/>
            </a:lvl3pPr>
            <a:lvl4pPr>
              <a:defRPr sz="1350"/>
            </a:lvl4pPr>
            <a:lvl5pPr>
              <a:defRPr sz="1350"/>
            </a:lvl5pPr>
            <a:lvl6pPr>
              <a:defRPr sz="1350"/>
            </a:lvl6pPr>
            <a:lvl7pPr>
              <a:defRPr sz="1350"/>
            </a:lvl7pPr>
            <a:lvl8pPr>
              <a:defRPr sz="1350"/>
            </a:lvl8pPr>
            <a:lvl9pPr>
              <a:defRPr sz="135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419103" y="4953001"/>
            <a:ext cx="2472017" cy="1246094"/>
          </a:xfrm>
        </p:spPr>
        <p:txBody>
          <a:bodyPr>
            <a:normAutofit/>
          </a:bodyPr>
          <a:lstStyle>
            <a:lvl1pPr marL="0" indent="0" algn="l">
              <a:spcBef>
                <a:spcPts val="0"/>
              </a:spcBef>
              <a:buNone/>
              <a:defRPr sz="1050">
                <a:solidFill>
                  <a:schemeClr val="bg1"/>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s-ES_tradnl"/>
              <a:t>Haga clic para modificar el estilo de texto del patrón</a:t>
            </a:r>
          </a:p>
        </p:txBody>
      </p:sp>
      <p:sp>
        <p:nvSpPr>
          <p:cNvPr id="2" name="Title 1"/>
          <p:cNvSpPr>
            <a:spLocks noGrp="1"/>
          </p:cNvSpPr>
          <p:nvPr>
            <p:ph type="title"/>
          </p:nvPr>
        </p:nvSpPr>
        <p:spPr>
          <a:xfrm>
            <a:off x="410766" y="4419600"/>
            <a:ext cx="2475395" cy="510988"/>
          </a:xfrm>
          <a:noFill/>
        </p:spPr>
        <p:txBody>
          <a:bodyPr anchor="b"/>
          <a:lstStyle>
            <a:lvl1pPr algn="l">
              <a:defRPr sz="1500" b="1">
                <a:solidFill>
                  <a:schemeClr val="bg1"/>
                </a:solidFill>
              </a:defRPr>
            </a:lvl1pPr>
          </a:lstStyle>
          <a:p>
            <a:r>
              <a:rPr lang="es-ES_tradnl"/>
              <a:t>Clic para editar título</a:t>
            </a:r>
            <a:endParaRPr/>
          </a:p>
        </p:txBody>
      </p:sp>
      <p:sp>
        <p:nvSpPr>
          <p:cNvPr id="14" name="Picture Placeholder 13"/>
          <p:cNvSpPr>
            <a:spLocks noGrp="1"/>
          </p:cNvSpPr>
          <p:nvPr>
            <p:ph type="pic" sz="quarter" idx="13"/>
          </p:nvPr>
        </p:nvSpPr>
        <p:spPr>
          <a:xfrm>
            <a:off x="284164" y="594360"/>
            <a:ext cx="2743200" cy="3675888"/>
          </a:xfrm>
        </p:spPr>
        <p:txBody>
          <a:bodyPr rtlCol="0">
            <a:normAutofit/>
          </a:bodyPr>
          <a:lstStyle>
            <a:lvl1pPr>
              <a:buNone/>
              <a:defRPr/>
            </a:lvl1pPr>
          </a:lstStyle>
          <a:p>
            <a:pPr lvl="0"/>
            <a:r>
              <a:rPr lang="es-ES_tradnl" noProof="0"/>
              <a:t>Arrastre la imagen al marcador de posición o haga clic en el icono para agregar</a:t>
            </a:r>
            <a:endParaRPr noProof="0"/>
          </a:p>
        </p:txBody>
      </p:sp>
      <p:sp>
        <p:nvSpPr>
          <p:cNvPr id="11" name="Date Placeholder 4"/>
          <p:cNvSpPr>
            <a:spLocks noGrp="1"/>
          </p:cNvSpPr>
          <p:nvPr>
            <p:ph type="dt" sz="half" idx="14"/>
          </p:nvPr>
        </p:nvSpPr>
        <p:spPr/>
        <p:txBody>
          <a:bodyPr/>
          <a:lstStyle>
            <a:lvl1pPr>
              <a:defRPr/>
            </a:lvl1pPr>
          </a:lstStyle>
          <a:p>
            <a:pPr>
              <a:defRPr/>
            </a:pPr>
            <a:fld id="{D13409EC-124A-BB45-890F-1ADF253589BE}" type="datetimeFigureOut">
              <a:rPr lang="en-US"/>
              <a:pPr>
                <a:defRPr/>
              </a:pPr>
              <a:t>9/23/26</a:t>
            </a:fld>
            <a:endParaRPr lang="en-US" sz="900">
              <a:solidFill>
                <a:schemeClr val="bg2">
                  <a:shade val="50000"/>
                </a:schemeClr>
              </a:solidFill>
            </a:endParaRPr>
          </a:p>
        </p:txBody>
      </p:sp>
      <p:sp>
        <p:nvSpPr>
          <p:cNvPr id="12" name="Footer Placeholder 5"/>
          <p:cNvSpPr>
            <a:spLocks noGrp="1"/>
          </p:cNvSpPr>
          <p:nvPr>
            <p:ph type="ftr" sz="quarter" idx="15"/>
          </p:nvPr>
        </p:nvSpPr>
        <p:spPr/>
        <p:txBody>
          <a:bodyPr/>
          <a:lstStyle>
            <a:lvl1pPr>
              <a:defRPr/>
            </a:lvl1pPr>
          </a:lstStyle>
          <a:p>
            <a:pPr>
              <a:defRPr/>
            </a:pPr>
            <a:endParaRPr lang="en-US"/>
          </a:p>
        </p:txBody>
      </p:sp>
      <p:sp>
        <p:nvSpPr>
          <p:cNvPr id="13" name="Slide Number Placeholder 6"/>
          <p:cNvSpPr>
            <a:spLocks noGrp="1"/>
          </p:cNvSpPr>
          <p:nvPr>
            <p:ph type="sldNum" sz="quarter" idx="16"/>
          </p:nvPr>
        </p:nvSpPr>
        <p:spPr/>
        <p:txBody>
          <a:bodyPr/>
          <a:lstStyle>
            <a:lvl1pPr>
              <a:defRPr/>
            </a:lvl1pPr>
          </a:lstStyle>
          <a:p>
            <a:pPr>
              <a:defRPr/>
            </a:pPr>
            <a:fld id="{134D6D1F-56A8-A84A-8422-F6C8AADCCEBD}" type="slidenum">
              <a:rPr lang="en-US"/>
              <a:pPr>
                <a:defRPr/>
              </a:pPr>
              <a:t>‹Nº›</a:t>
            </a:fld>
            <a:endParaRPr lang="en-US" sz="900">
              <a:solidFill>
                <a:schemeClr val="bg2">
                  <a:shade val="50000"/>
                </a:schemeClr>
              </a:solidFill>
            </a:endParaRPr>
          </a:p>
        </p:txBody>
      </p:sp>
    </p:spTree>
    <p:extLst>
      <p:ext uri="{BB962C8B-B14F-4D97-AF65-F5344CB8AC3E}">
        <p14:creationId xmlns:p14="http://schemas.microsoft.com/office/powerpoint/2010/main" val="324041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imágenes con título">
    <p:spTree>
      <p:nvGrpSpPr>
        <p:cNvPr id="1" name=""/>
        <p:cNvGrpSpPr/>
        <p:nvPr/>
      </p:nvGrpSpPr>
      <p:grpSpPr>
        <a:xfrm>
          <a:off x="0" y="0"/>
          <a:ext cx="0" cy="0"/>
          <a:chOff x="0" y="0"/>
          <a:chExt cx="0" cy="0"/>
        </a:xfrm>
      </p:grpSpPr>
      <p:sp>
        <p:nvSpPr>
          <p:cNvPr id="7" name="Rectangle 7"/>
          <p:cNvSpPr/>
          <p:nvPr/>
        </p:nvSpPr>
        <p:spPr>
          <a:xfrm>
            <a:off x="3021015" y="4802192"/>
            <a:ext cx="5837237" cy="1468437"/>
          </a:xfrm>
          <a:prstGeom prst="rect">
            <a:avLst/>
          </a:prstGeom>
          <a:solidFill>
            <a:schemeClr val="tx1">
              <a:lumMod val="85000"/>
              <a:lumOff val="15000"/>
              <a:alpha val="85000"/>
            </a:schemeClr>
          </a:solidFill>
        </p:spPr>
        <p:txBody>
          <a:bodyPr rIns="137160" bIns="274320" anchor="b">
            <a:normAutofit/>
          </a:bodyPr>
          <a:lstStyle/>
          <a:p>
            <a:pPr defTabSz="685783" eaLnBrk="1" hangingPunct="1">
              <a:defRPr/>
            </a:pPr>
            <a:endParaRPr sz="3150">
              <a:latin typeface="+mj-lt"/>
              <a:ea typeface="+mj-ea"/>
              <a:cs typeface="+mj-cs"/>
            </a:endParaRPr>
          </a:p>
        </p:txBody>
      </p:sp>
      <p:grpSp>
        <p:nvGrpSpPr>
          <p:cNvPr id="8" name="Group 8"/>
          <p:cNvGrpSpPr>
            <a:grpSpLocks/>
          </p:cNvGrpSpPr>
          <p:nvPr/>
        </p:nvGrpSpPr>
        <p:grpSpPr bwMode="auto">
          <a:xfrm>
            <a:off x="284165" y="6262688"/>
            <a:ext cx="8575675" cy="138112"/>
            <a:chOff x="284163" y="1759424"/>
            <a:chExt cx="8576373" cy="137411"/>
          </a:xfrm>
        </p:grpSpPr>
        <p:sp>
          <p:nvSpPr>
            <p:cNvPr id="9" name="Rectangle 9"/>
            <p:cNvSpPr/>
            <p:nvPr/>
          </p:nvSpPr>
          <p:spPr>
            <a:xfrm>
              <a:off x="284163" y="1759424"/>
              <a:ext cx="2743423"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10" name="Rectangle 10"/>
            <p:cNvSpPr/>
            <p:nvPr/>
          </p:nvSpPr>
          <p:spPr>
            <a:xfrm>
              <a:off x="3025998" y="1759424"/>
              <a:ext cx="160033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11" name="Rectangle 11"/>
            <p:cNvSpPr/>
            <p:nvPr/>
          </p:nvSpPr>
          <p:spPr>
            <a:xfrm>
              <a:off x="4626328" y="1759424"/>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a:xfrm>
            <a:off x="3031661" y="4800600"/>
            <a:ext cx="5691651" cy="566738"/>
          </a:xfrm>
          <a:noFill/>
        </p:spPr>
        <p:txBody>
          <a:bodyPr anchor="b" anchorCtr="0"/>
          <a:lstStyle>
            <a:lvl1pPr algn="l" defTabSz="685783" rtl="0" eaLnBrk="1" latinLnBrk="0" hangingPunct="1">
              <a:spcBef>
                <a:spcPct val="0"/>
              </a:spcBef>
              <a:buNone/>
              <a:defRPr sz="2100" b="0" i="0" kern="1200" cap="none" baseline="0">
                <a:solidFill>
                  <a:schemeClr val="bg1"/>
                </a:solidFill>
                <a:latin typeface="+mj-lt"/>
                <a:ea typeface="+mj-ea"/>
                <a:cs typeface="+mj-cs"/>
              </a:defRPr>
            </a:lvl1pPr>
          </a:lstStyle>
          <a:p>
            <a:r>
              <a:rPr lang="es-ES_tradnl"/>
              <a:t>Clic para editar título</a:t>
            </a:r>
            <a:endParaRPr/>
          </a:p>
        </p:txBody>
      </p:sp>
      <p:sp>
        <p:nvSpPr>
          <p:cNvPr id="3" name="Picture Placeholder 2"/>
          <p:cNvSpPr>
            <a:spLocks noGrp="1"/>
          </p:cNvSpPr>
          <p:nvPr>
            <p:ph type="pic" idx="1"/>
          </p:nvPr>
        </p:nvSpPr>
        <p:spPr>
          <a:xfrm>
            <a:off x="3021014" y="457199"/>
            <a:ext cx="5833872" cy="4352544"/>
          </a:xfrm>
        </p:spPr>
        <p:txBody>
          <a:bodyPr rtlCol="0">
            <a:normAutofit/>
          </a:bodyPr>
          <a:lstStyle>
            <a:lvl1pPr marL="0" indent="0">
              <a:buNone/>
              <a:defRPr sz="18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s-ES_tradnl" noProof="0"/>
              <a:t>Arrastre la imagen al marcador de posición o haga clic en el icono para agregar</a:t>
            </a:r>
            <a:endParaRPr noProof="0"/>
          </a:p>
        </p:txBody>
      </p:sp>
      <p:sp>
        <p:nvSpPr>
          <p:cNvPr id="4" name="Text Placeholder 3"/>
          <p:cNvSpPr>
            <a:spLocks noGrp="1"/>
          </p:cNvSpPr>
          <p:nvPr>
            <p:ph type="body" sz="half" idx="2"/>
          </p:nvPr>
        </p:nvSpPr>
        <p:spPr>
          <a:xfrm>
            <a:off x="3069807" y="5367338"/>
            <a:ext cx="5653507" cy="804862"/>
          </a:xfrm>
        </p:spPr>
        <p:txBody>
          <a:bodyPr/>
          <a:lstStyle>
            <a:lvl1pPr marL="0" indent="0">
              <a:spcBef>
                <a:spcPts val="0"/>
              </a:spcBef>
              <a:buNone/>
              <a:defRPr sz="1050">
                <a:solidFill>
                  <a:schemeClr val="bg1"/>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s-ES_tradnl"/>
              <a:t>Haga clic para modificar el estilo de texto del patrón</a:t>
            </a:r>
          </a:p>
        </p:txBody>
      </p:sp>
      <p:sp>
        <p:nvSpPr>
          <p:cNvPr id="13" name="Picture Placeholder 2"/>
          <p:cNvSpPr>
            <a:spLocks noGrp="1"/>
          </p:cNvSpPr>
          <p:nvPr>
            <p:ph type="pic" idx="13"/>
          </p:nvPr>
        </p:nvSpPr>
        <p:spPr>
          <a:xfrm>
            <a:off x="284166" y="457200"/>
            <a:ext cx="2736850" cy="2907792"/>
          </a:xfrm>
        </p:spPr>
        <p:txBody>
          <a:bodyPr rtlCol="0">
            <a:normAutofit/>
          </a:bodyPr>
          <a:lstStyle>
            <a:lvl1pPr marL="0" indent="0">
              <a:buNone/>
              <a:defRPr sz="18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s-ES_tradnl" noProof="0"/>
              <a:t>Arrastre la imagen al marcador de posición o haga clic en el icono para agregar</a:t>
            </a:r>
            <a:endParaRPr noProof="0"/>
          </a:p>
        </p:txBody>
      </p:sp>
      <p:sp>
        <p:nvSpPr>
          <p:cNvPr id="14" name="Picture Placeholder 2"/>
          <p:cNvSpPr>
            <a:spLocks noGrp="1"/>
          </p:cNvSpPr>
          <p:nvPr>
            <p:ph type="pic" idx="14"/>
          </p:nvPr>
        </p:nvSpPr>
        <p:spPr>
          <a:xfrm>
            <a:off x="284166" y="3364992"/>
            <a:ext cx="2736850" cy="2898648"/>
          </a:xfrm>
        </p:spPr>
        <p:txBody>
          <a:bodyPr rtlCol="0">
            <a:normAutofit/>
          </a:bodyPr>
          <a:lstStyle>
            <a:lvl1pPr marL="0" indent="0">
              <a:buNone/>
              <a:defRPr sz="18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s-ES_tradnl" noProof="0"/>
              <a:t>Arrastre la imagen al marcador de posición o haga clic en el icono para agregar</a:t>
            </a:r>
            <a:endParaRPr noProof="0"/>
          </a:p>
        </p:txBody>
      </p:sp>
      <p:sp>
        <p:nvSpPr>
          <p:cNvPr id="12" name="Date Placeholder 4"/>
          <p:cNvSpPr>
            <a:spLocks noGrp="1"/>
          </p:cNvSpPr>
          <p:nvPr>
            <p:ph type="dt" sz="half" idx="15"/>
          </p:nvPr>
        </p:nvSpPr>
        <p:spPr/>
        <p:txBody>
          <a:bodyPr/>
          <a:lstStyle>
            <a:lvl1pPr>
              <a:defRPr/>
            </a:lvl1pPr>
          </a:lstStyle>
          <a:p>
            <a:pPr>
              <a:defRPr/>
            </a:pPr>
            <a:fld id="{5F65D26D-8611-D942-9AC3-128C5CAE559A}" type="datetimeFigureOut">
              <a:rPr lang="en-US"/>
              <a:pPr>
                <a:defRPr/>
              </a:pPr>
              <a:t>9/23/26</a:t>
            </a:fld>
            <a:endParaRPr lang="en-US" sz="900">
              <a:solidFill>
                <a:schemeClr val="bg2">
                  <a:shade val="50000"/>
                </a:schemeClr>
              </a:solidFill>
            </a:endParaRPr>
          </a:p>
        </p:txBody>
      </p:sp>
      <p:sp>
        <p:nvSpPr>
          <p:cNvPr id="15" name="Footer Placeholder 5"/>
          <p:cNvSpPr>
            <a:spLocks noGrp="1"/>
          </p:cNvSpPr>
          <p:nvPr>
            <p:ph type="ftr" sz="quarter" idx="16"/>
          </p:nvPr>
        </p:nvSpPr>
        <p:spPr/>
        <p:txBody>
          <a:bodyPr/>
          <a:lstStyle>
            <a:lvl1pPr>
              <a:defRPr/>
            </a:lvl1pPr>
          </a:lstStyle>
          <a:p>
            <a:pPr>
              <a:defRPr/>
            </a:pPr>
            <a:endParaRPr lang="en-US"/>
          </a:p>
        </p:txBody>
      </p:sp>
      <p:sp>
        <p:nvSpPr>
          <p:cNvPr id="16" name="Slide Number Placeholder 6"/>
          <p:cNvSpPr>
            <a:spLocks noGrp="1"/>
          </p:cNvSpPr>
          <p:nvPr>
            <p:ph type="sldNum" sz="quarter" idx="17"/>
          </p:nvPr>
        </p:nvSpPr>
        <p:spPr/>
        <p:txBody>
          <a:bodyPr/>
          <a:lstStyle>
            <a:lvl1pPr>
              <a:defRPr/>
            </a:lvl1pPr>
          </a:lstStyle>
          <a:p>
            <a:pPr>
              <a:defRPr/>
            </a:pPr>
            <a:fld id="{387C2B45-D8D9-714F-8E3D-348A64703558}" type="slidenum">
              <a:rPr lang="en-US"/>
              <a:pPr>
                <a:defRPr/>
              </a:pPr>
              <a:t>‹Nº›</a:t>
            </a:fld>
            <a:endParaRPr lang="en-US" sz="900">
              <a:solidFill>
                <a:schemeClr val="bg2">
                  <a:shade val="50000"/>
                </a:schemeClr>
              </a:solidFill>
            </a:endParaRPr>
          </a:p>
        </p:txBody>
      </p:sp>
    </p:spTree>
    <p:extLst>
      <p:ext uri="{BB962C8B-B14F-4D97-AF65-F5344CB8AC3E}">
        <p14:creationId xmlns:p14="http://schemas.microsoft.com/office/powerpoint/2010/main" val="1648234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4" name="Rectangle 6"/>
          <p:cNvSpPr/>
          <p:nvPr/>
        </p:nvSpPr>
        <p:spPr>
          <a:xfrm>
            <a:off x="284165" y="455616"/>
            <a:ext cx="8574087" cy="1133475"/>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nvGrpSpPr>
          <p:cNvPr id="5" name="Group 7"/>
          <p:cNvGrpSpPr>
            <a:grpSpLocks/>
          </p:cNvGrpSpPr>
          <p:nvPr/>
        </p:nvGrpSpPr>
        <p:grpSpPr bwMode="auto">
          <a:xfrm>
            <a:off x="284165" y="1577979"/>
            <a:ext cx="8575675" cy="136525"/>
            <a:chOff x="284163" y="1577847"/>
            <a:chExt cx="8576373" cy="137411"/>
          </a:xfrm>
        </p:grpSpPr>
        <p:sp>
          <p:nvSpPr>
            <p:cNvPr id="6" name="Rectangle 8"/>
            <p:cNvSpPr/>
            <p:nvPr/>
          </p:nvSpPr>
          <p:spPr>
            <a:xfrm>
              <a:off x="284163" y="1577847"/>
              <a:ext cx="160033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9"/>
            <p:cNvSpPr/>
            <p:nvPr/>
          </p:nvSpPr>
          <p:spPr>
            <a:xfrm>
              <a:off x="1884493" y="1577847"/>
              <a:ext cx="2743423"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4626328" y="1577847"/>
              <a:ext cx="4234208"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a:xfrm>
            <a:off x="284165" y="2133600"/>
            <a:ext cx="8574087" cy="4013200"/>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9" name="Date Placeholder 3"/>
          <p:cNvSpPr>
            <a:spLocks noGrp="1"/>
          </p:cNvSpPr>
          <p:nvPr>
            <p:ph type="dt" sz="half" idx="10"/>
          </p:nvPr>
        </p:nvSpPr>
        <p:spPr/>
        <p:txBody>
          <a:bodyPr/>
          <a:lstStyle>
            <a:lvl1pPr eaLnBrk="0" hangingPunct="0">
              <a:defRPr/>
            </a:lvl1pPr>
          </a:lstStyle>
          <a:p>
            <a:pPr>
              <a:defRPr/>
            </a:pPr>
            <a:fld id="{DD2A9293-9A1E-BF46-ABCC-FF5E705C32B7}" type="datetimeFigureOut">
              <a:rPr lang="en-US"/>
              <a:pPr>
                <a:defRPr/>
              </a:pPr>
              <a:t>9/23/26</a:t>
            </a:fld>
            <a:endParaRPr lang="en-US"/>
          </a:p>
        </p:txBody>
      </p:sp>
      <p:sp>
        <p:nvSpPr>
          <p:cNvPr id="10" name="Footer Placeholder 4"/>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1" name="Slide Number Placeholder 5"/>
          <p:cNvSpPr>
            <a:spLocks noGrp="1"/>
          </p:cNvSpPr>
          <p:nvPr>
            <p:ph type="sldNum" sz="quarter" idx="12"/>
          </p:nvPr>
        </p:nvSpPr>
        <p:spPr/>
        <p:txBody>
          <a:bodyPr/>
          <a:lstStyle>
            <a:lvl1pPr algn="r" eaLnBrk="0" hangingPunct="0">
              <a:defRPr/>
            </a:lvl1pPr>
          </a:lstStyle>
          <a:p>
            <a:pPr>
              <a:defRPr/>
            </a:pPr>
            <a:fld id="{9CF0163F-1681-0942-B0F4-802832F6EE0E}" type="slidenum">
              <a:rPr lang="en-US"/>
              <a:pPr>
                <a:defRPr/>
              </a:pPr>
              <a:t>‹Nº›</a:t>
            </a:fld>
            <a:endParaRPr lang="en-US"/>
          </a:p>
        </p:txBody>
      </p:sp>
    </p:spTree>
    <p:extLst>
      <p:ext uri="{BB962C8B-B14F-4D97-AF65-F5344CB8AC3E}">
        <p14:creationId xmlns:p14="http://schemas.microsoft.com/office/powerpoint/2010/main" val="3000641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4" name="Rectangle 6"/>
          <p:cNvSpPr/>
          <p:nvPr/>
        </p:nvSpPr>
        <p:spPr>
          <a:xfrm rot="5400000">
            <a:off x="5314158" y="2856707"/>
            <a:ext cx="5934075" cy="1135062"/>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nvGrpSpPr>
          <p:cNvPr id="5" name="Group 7"/>
          <p:cNvGrpSpPr>
            <a:grpSpLocks/>
          </p:cNvGrpSpPr>
          <p:nvPr/>
        </p:nvGrpSpPr>
        <p:grpSpPr bwMode="auto">
          <a:xfrm rot="5400000">
            <a:off x="4658521" y="3355185"/>
            <a:ext cx="5934075" cy="138113"/>
            <a:chOff x="284163" y="1577847"/>
            <a:chExt cx="8576373" cy="137411"/>
          </a:xfrm>
        </p:grpSpPr>
        <p:sp>
          <p:nvSpPr>
            <p:cNvPr id="6" name="Rectangle 8"/>
            <p:cNvSpPr/>
            <p:nvPr/>
          </p:nvSpPr>
          <p:spPr>
            <a:xfrm>
              <a:off x="281870" y="1579427"/>
              <a:ext cx="1599179" cy="1374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7" name="Rectangle 9"/>
            <p:cNvSpPr/>
            <p:nvPr/>
          </p:nvSpPr>
          <p:spPr>
            <a:xfrm>
              <a:off x="1883343" y="1579427"/>
              <a:ext cx="2741777" cy="1374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sp>
          <p:nvSpPr>
            <p:cNvPr id="8" name="Rectangle 10"/>
            <p:cNvSpPr/>
            <p:nvPr/>
          </p:nvSpPr>
          <p:spPr>
            <a:xfrm>
              <a:off x="4625120" y="1579427"/>
              <a:ext cx="4233122" cy="1374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sz="1350"/>
            </a:p>
          </p:txBody>
        </p:sp>
      </p:grpSp>
      <p:sp>
        <p:nvSpPr>
          <p:cNvPr id="2" name="Vertical Title 1"/>
          <p:cNvSpPr>
            <a:spLocks noGrp="1"/>
          </p:cNvSpPr>
          <p:nvPr>
            <p:ph type="title" orient="vert"/>
          </p:nvPr>
        </p:nvSpPr>
        <p:spPr>
          <a:xfrm>
            <a:off x="7695124" y="473078"/>
            <a:ext cx="969264" cy="5921375"/>
          </a:xfrm>
        </p:spPr>
        <p:txBody>
          <a:bodyPr vert="eaVert"/>
          <a:lstStyle>
            <a:lvl1pPr algn="l">
              <a:defRPr sz="2550"/>
            </a:lvl1pPr>
          </a:lstStyle>
          <a:p>
            <a:r>
              <a:rPr lang="es-ES_tradnl"/>
              <a:t>Clic para editar título</a:t>
            </a:r>
            <a:endParaRPr/>
          </a:p>
        </p:txBody>
      </p:sp>
      <p:sp>
        <p:nvSpPr>
          <p:cNvPr id="3" name="Vertical Text Placeholder 2"/>
          <p:cNvSpPr>
            <a:spLocks noGrp="1"/>
          </p:cNvSpPr>
          <p:nvPr>
            <p:ph type="body" orient="vert" idx="1"/>
          </p:nvPr>
        </p:nvSpPr>
        <p:spPr>
          <a:xfrm>
            <a:off x="284165" y="457200"/>
            <a:ext cx="6497637" cy="5937250"/>
          </a:xfrm>
        </p:spPr>
        <p:txBody>
          <a:bodyPr vert="eaVert"/>
          <a:lstStyle>
            <a:lvl5pPr algn="l">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9" name="Date Placeholder 3"/>
          <p:cNvSpPr>
            <a:spLocks noGrp="1"/>
          </p:cNvSpPr>
          <p:nvPr>
            <p:ph type="dt" sz="half" idx="10"/>
          </p:nvPr>
        </p:nvSpPr>
        <p:spPr/>
        <p:txBody>
          <a:bodyPr/>
          <a:lstStyle>
            <a:lvl1pPr eaLnBrk="0" hangingPunct="0">
              <a:defRPr/>
            </a:lvl1pPr>
          </a:lstStyle>
          <a:p>
            <a:pPr>
              <a:defRPr/>
            </a:pPr>
            <a:fld id="{9511182F-9E84-D940-8D73-6B552E799B0B}" type="datetimeFigureOut">
              <a:rPr lang="en-US"/>
              <a:pPr>
                <a:defRPr/>
              </a:pPr>
              <a:t>9/23/26</a:t>
            </a:fld>
            <a:endParaRPr lang="en-US"/>
          </a:p>
        </p:txBody>
      </p:sp>
      <p:sp>
        <p:nvSpPr>
          <p:cNvPr id="10" name="Footer Placeholder 4"/>
          <p:cNvSpPr>
            <a:spLocks noGrp="1"/>
          </p:cNvSpPr>
          <p:nvPr>
            <p:ph type="ftr" sz="quarter" idx="11"/>
          </p:nvPr>
        </p:nvSpPr>
        <p:spPr/>
        <p:txBody>
          <a:bodyPr/>
          <a:lstStyle>
            <a:lvl1pPr>
              <a:defRPr sz="825">
                <a:solidFill>
                  <a:schemeClr val="bg1">
                    <a:lumMod val="65000"/>
                  </a:schemeClr>
                </a:solidFill>
              </a:defRPr>
            </a:lvl1pPr>
          </a:lstStyle>
          <a:p>
            <a:pPr>
              <a:defRPr/>
            </a:pPr>
            <a:endParaRPr lang="en-US"/>
          </a:p>
        </p:txBody>
      </p:sp>
      <p:sp>
        <p:nvSpPr>
          <p:cNvPr id="11" name="Slide Number Placeholder 5"/>
          <p:cNvSpPr>
            <a:spLocks noGrp="1"/>
          </p:cNvSpPr>
          <p:nvPr>
            <p:ph type="sldNum" sz="quarter" idx="12"/>
          </p:nvPr>
        </p:nvSpPr>
        <p:spPr/>
        <p:txBody>
          <a:bodyPr/>
          <a:lstStyle>
            <a:lvl1pPr algn="r" eaLnBrk="0" hangingPunct="0">
              <a:defRPr/>
            </a:lvl1pPr>
          </a:lstStyle>
          <a:p>
            <a:pPr>
              <a:defRPr/>
            </a:pPr>
            <a:fld id="{D8292AAE-0175-2142-986E-015597B1904D}" type="slidenum">
              <a:rPr lang="en-US"/>
              <a:pPr>
                <a:defRPr/>
              </a:pPr>
              <a:t>‹Nº›</a:t>
            </a:fld>
            <a:endParaRPr lang="en-US"/>
          </a:p>
        </p:txBody>
      </p:sp>
    </p:spTree>
    <p:extLst>
      <p:ext uri="{BB962C8B-B14F-4D97-AF65-F5344CB8AC3E}">
        <p14:creationId xmlns:p14="http://schemas.microsoft.com/office/powerpoint/2010/main" val="2616252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457648" y="274588"/>
            <a:ext cx="8228707" cy="585117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3" name="Marcador de número de diapositiva 2">
            <a:extLst>
              <a:ext uri="{FF2B5EF4-FFF2-40B4-BE49-F238E27FC236}">
                <a16:creationId xmlns:a16="http://schemas.microsoft.com/office/drawing/2014/main" id="{34963300-C704-4C07-9D9C-5CB5C5D1AFA7}"/>
              </a:ext>
            </a:extLst>
          </p:cNvPr>
          <p:cNvSpPr>
            <a:spLocks noGrp="1"/>
          </p:cNvSpPr>
          <p:nvPr>
            <p:ph type="sldNum" sz="quarter" idx="10"/>
          </p:nvPr>
        </p:nvSpPr>
        <p:spPr>
          <a:xfrm>
            <a:off x="7477126" y="6245227"/>
            <a:ext cx="282575" cy="258763"/>
          </a:xfrm>
        </p:spPr>
        <p:txBody>
          <a:bodyPr lIns="64291" tIns="32146" rIns="64291" bIns="32146"/>
          <a:lstStyle>
            <a:lvl1pPr>
              <a:defRPr/>
            </a:lvl1pPr>
          </a:lstStyle>
          <a:p>
            <a:fld id="{2C01208E-9B22-4B8E-82BA-9AB1A7DDD6FD}" type="slidenum">
              <a:rPr lang="en-US" altLang="es-ES"/>
              <a:pPr/>
              <a:t>‹Nº›</a:t>
            </a:fld>
            <a:endParaRPr lang="en-US" altLang="es-ES"/>
          </a:p>
        </p:txBody>
      </p:sp>
    </p:spTree>
    <p:extLst>
      <p:ext uri="{BB962C8B-B14F-4D97-AF65-F5344CB8AC3E}">
        <p14:creationId xmlns:p14="http://schemas.microsoft.com/office/powerpoint/2010/main" val="404642238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6498" name="Text Placeholder 2"/>
          <p:cNvSpPr>
            <a:spLocks noGrp="1"/>
          </p:cNvSpPr>
          <p:nvPr>
            <p:ph type="body" idx="1"/>
          </p:nvPr>
        </p:nvSpPr>
        <p:spPr bwMode="auto">
          <a:xfrm>
            <a:off x="533402" y="1828804"/>
            <a:ext cx="7077075" cy="399256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Date Placeholder 3"/>
          <p:cNvSpPr>
            <a:spLocks noGrp="1"/>
          </p:cNvSpPr>
          <p:nvPr>
            <p:ph type="dt" sz="half" idx="2"/>
          </p:nvPr>
        </p:nvSpPr>
        <p:spPr>
          <a:xfrm>
            <a:off x="6794500" y="6437317"/>
            <a:ext cx="2133600" cy="365125"/>
          </a:xfrm>
          <a:prstGeom prst="rect">
            <a:avLst/>
          </a:prstGeom>
        </p:spPr>
        <p:txBody>
          <a:bodyPr vert="horz" lIns="91440" tIns="45720" rIns="91440" bIns="45720" rtlCol="0" anchor="ctr"/>
          <a:lstStyle>
            <a:lvl1pPr algn="r" eaLnBrk="1" hangingPunct="1">
              <a:defRPr sz="825" b="1" smtClean="0">
                <a:solidFill>
                  <a:schemeClr val="bg1">
                    <a:lumMod val="65000"/>
                  </a:schemeClr>
                </a:solidFill>
              </a:defRPr>
            </a:lvl1pPr>
          </a:lstStyle>
          <a:p>
            <a:pPr>
              <a:defRPr/>
            </a:pPr>
            <a:fld id="{57162D8F-013D-C045-A9B4-E4A32378C346}" type="datetimeFigureOut">
              <a:rPr lang="en-US"/>
              <a:pPr>
                <a:defRPr/>
              </a:pPr>
              <a:t>9/23/26</a:t>
            </a:fld>
            <a:endParaRPr lang="en-US" sz="900">
              <a:solidFill>
                <a:schemeClr val="bg2">
                  <a:shade val="50000"/>
                </a:schemeClr>
              </a:solidFill>
            </a:endParaRPr>
          </a:p>
        </p:txBody>
      </p:sp>
      <p:sp>
        <p:nvSpPr>
          <p:cNvPr id="5" name="Footer Placeholder 4"/>
          <p:cNvSpPr>
            <a:spLocks noGrp="1"/>
          </p:cNvSpPr>
          <p:nvPr>
            <p:ph type="ftr" sz="quarter" idx="3"/>
          </p:nvPr>
        </p:nvSpPr>
        <p:spPr>
          <a:xfrm>
            <a:off x="200027" y="6437317"/>
            <a:ext cx="6124575" cy="365125"/>
          </a:xfrm>
          <a:prstGeom prst="rect">
            <a:avLst/>
          </a:prstGeom>
        </p:spPr>
        <p:txBody>
          <a:bodyPr vert="horz" lIns="91440" tIns="45720" rIns="91440" bIns="45720" rtlCol="0" anchor="ctr"/>
          <a:lstStyle>
            <a:lvl1pPr algn="l">
              <a:defRPr sz="900" b="1">
                <a:solidFill>
                  <a:schemeClr val="bg2">
                    <a:shade val="50000"/>
                  </a:schemeClr>
                </a:solidFill>
              </a:defRPr>
            </a:lvl1pPr>
          </a:lstStyle>
          <a:p>
            <a:pPr>
              <a:defRPr/>
            </a:pPr>
            <a:endParaRPr lang="en-US" dirty="0"/>
          </a:p>
        </p:txBody>
      </p:sp>
      <p:sp>
        <p:nvSpPr>
          <p:cNvPr id="6" name="Slide Number Placeholder 5"/>
          <p:cNvSpPr>
            <a:spLocks noGrp="1"/>
          </p:cNvSpPr>
          <p:nvPr>
            <p:ph type="sldNum" sz="quarter" idx="4"/>
          </p:nvPr>
        </p:nvSpPr>
        <p:spPr>
          <a:xfrm>
            <a:off x="8305802" y="166688"/>
            <a:ext cx="631825" cy="360362"/>
          </a:xfrm>
          <a:prstGeom prst="rect">
            <a:avLst/>
          </a:prstGeom>
        </p:spPr>
        <p:txBody>
          <a:bodyPr vert="horz" lIns="91440" tIns="45720" rIns="91440" bIns="45720" rtlCol="0" anchor="ctr"/>
          <a:lstStyle>
            <a:lvl1pPr algn="ctr" eaLnBrk="1" hangingPunct="1">
              <a:defRPr sz="1050" b="1" smtClean="0">
                <a:solidFill>
                  <a:schemeClr val="tx1">
                    <a:lumMod val="85000"/>
                    <a:lumOff val="15000"/>
                  </a:schemeClr>
                </a:solidFill>
              </a:defRPr>
            </a:lvl1pPr>
          </a:lstStyle>
          <a:p>
            <a:pPr>
              <a:defRPr/>
            </a:pPr>
            <a:fld id="{22FE4877-6DD4-264E-9CCD-4876105C006C}" type="slidenum">
              <a:rPr lang="en-US"/>
              <a:pPr>
                <a:defRPr/>
              </a:pPr>
              <a:t>‹Nº›</a:t>
            </a:fld>
            <a:endParaRPr lang="en-US" sz="900">
              <a:solidFill>
                <a:schemeClr val="bg2">
                  <a:shade val="50000"/>
                </a:schemeClr>
              </a:solidFill>
            </a:endParaRPr>
          </a:p>
        </p:txBody>
      </p:sp>
      <p:sp>
        <p:nvSpPr>
          <p:cNvPr id="2" name="Title Placeholder 1"/>
          <p:cNvSpPr>
            <a:spLocks noGrp="1"/>
          </p:cNvSpPr>
          <p:nvPr>
            <p:ph type="title"/>
          </p:nvPr>
        </p:nvSpPr>
        <p:spPr>
          <a:xfrm>
            <a:off x="284165" y="630242"/>
            <a:ext cx="8574087" cy="968375"/>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s-ES_tradnl" dirty="0"/>
              <a:t>Clic para editar título</a:t>
            </a:r>
            <a:endParaRPr dirty="0"/>
          </a:p>
        </p:txBody>
      </p:sp>
      <p:pic>
        <p:nvPicPr>
          <p:cNvPr id="7" name="Picture 4"/>
          <p:cNvPicPr>
            <a:picLocks noChangeAspect="1" noChangeArrowheads="1"/>
          </p:cNvPicPr>
          <p:nvPr/>
        </p:nvPicPr>
        <p:blipFill>
          <a:blip r:embed="rId19" cstate="email">
            <a:extLst>
              <a:ext uri="{28A0092B-C50C-407E-A947-70E740481C1C}">
                <a14:useLocalDpi xmlns:a14="http://schemas.microsoft.com/office/drawing/2010/main" val="0"/>
              </a:ext>
            </a:extLst>
          </a:blip>
          <a:srcRect/>
          <a:stretch>
            <a:fillRect/>
          </a:stretch>
        </p:blipFill>
        <p:spPr bwMode="auto">
          <a:xfrm>
            <a:off x="8136467" y="5406133"/>
            <a:ext cx="990600" cy="14518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287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rtl="0" eaLnBrk="1" fontAlgn="base" hangingPunct="1">
        <a:spcBef>
          <a:spcPct val="0"/>
        </a:spcBef>
        <a:spcAft>
          <a:spcPct val="0"/>
        </a:spcAft>
        <a:defRPr sz="3150" kern="1200">
          <a:solidFill>
            <a:srgbClr val="008000"/>
          </a:solidFill>
          <a:latin typeface="Tahoma"/>
          <a:ea typeface="ＭＳ Ｐゴシック" charset="0"/>
          <a:cs typeface="Tahoma"/>
        </a:defRPr>
      </a:lvl1pPr>
      <a:lvl2pPr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2pPr>
      <a:lvl3pPr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3pPr>
      <a:lvl4pPr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4pPr>
      <a:lvl5pPr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5pPr>
      <a:lvl6pPr marL="342892"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6pPr>
      <a:lvl7pPr marL="685783"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7pPr>
      <a:lvl8pPr marL="1028675"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8pPr>
      <a:lvl9pPr marL="1371566" algn="r" rtl="0" eaLnBrk="1" fontAlgn="base" hangingPunct="1">
        <a:spcBef>
          <a:spcPct val="0"/>
        </a:spcBef>
        <a:spcAft>
          <a:spcPct val="0"/>
        </a:spcAft>
        <a:defRPr sz="3150">
          <a:solidFill>
            <a:schemeClr val="bg1"/>
          </a:solidFill>
          <a:latin typeface="Century Gothic" charset="0"/>
          <a:ea typeface="ＭＳ Ｐゴシック" charset="0"/>
          <a:cs typeface="ＭＳ Ｐゴシック" charset="0"/>
        </a:defRPr>
      </a:lvl9pPr>
    </p:titleStyle>
    <p:bodyStyle>
      <a:lvl1pPr marL="340511" indent="-340511" algn="l" rtl="0" eaLnBrk="1" fontAlgn="base" hangingPunct="1">
        <a:spcBef>
          <a:spcPts val="1500"/>
        </a:spcBef>
        <a:spcAft>
          <a:spcPct val="0"/>
        </a:spcAft>
        <a:buClr>
          <a:srgbClr val="A6A6A6"/>
        </a:buClr>
        <a:buSzPct val="90000"/>
        <a:buFont typeface="Wingdings" charset="0"/>
        <a:buChar char=""/>
        <a:defRPr sz="1800" kern="1200">
          <a:solidFill>
            <a:srgbClr val="262626"/>
          </a:solidFill>
          <a:latin typeface="Tahoma"/>
          <a:ea typeface="ＭＳ Ｐゴシック" charset="0"/>
          <a:cs typeface="Tahoma"/>
        </a:defRPr>
      </a:lvl1pPr>
      <a:lvl2pPr marL="685783" indent="-342892" algn="l" rtl="0" eaLnBrk="1" fontAlgn="base" hangingPunct="1">
        <a:spcBef>
          <a:spcPts val="450"/>
        </a:spcBef>
        <a:spcAft>
          <a:spcPct val="0"/>
        </a:spcAft>
        <a:buClr>
          <a:srgbClr val="404040"/>
        </a:buClr>
        <a:buSzPct val="90000"/>
        <a:buFont typeface="Wingdings" charset="0"/>
        <a:buChar char=""/>
        <a:defRPr sz="1650" kern="1200">
          <a:solidFill>
            <a:srgbClr val="262626"/>
          </a:solidFill>
          <a:latin typeface="Tahoma"/>
          <a:ea typeface="ＭＳ Ｐゴシック" charset="0"/>
          <a:cs typeface="Tahoma"/>
        </a:defRPr>
      </a:lvl2pPr>
      <a:lvl3pPr marL="945332" indent="-259550" algn="l" rtl="0" eaLnBrk="1" fontAlgn="base" hangingPunct="1">
        <a:spcBef>
          <a:spcPts val="450"/>
        </a:spcBef>
        <a:spcAft>
          <a:spcPct val="0"/>
        </a:spcAft>
        <a:buClr>
          <a:srgbClr val="A6A6A6"/>
        </a:buClr>
        <a:buSzPct val="90000"/>
        <a:buFont typeface="Wingdings" charset="0"/>
        <a:buChar char=""/>
        <a:defRPr sz="1500" kern="1200">
          <a:solidFill>
            <a:srgbClr val="262626"/>
          </a:solidFill>
          <a:latin typeface="Tahoma"/>
          <a:ea typeface="ＭＳ Ｐゴシック" charset="0"/>
          <a:cs typeface="Tahoma"/>
        </a:defRPr>
      </a:lvl3pPr>
      <a:lvl4pPr marL="1200120" indent="-254788" algn="l" rtl="0" eaLnBrk="1" fontAlgn="base" hangingPunct="1">
        <a:spcBef>
          <a:spcPts val="450"/>
        </a:spcBef>
        <a:spcAft>
          <a:spcPct val="0"/>
        </a:spcAft>
        <a:buClr>
          <a:srgbClr val="404040"/>
        </a:buClr>
        <a:buSzPct val="90000"/>
        <a:buFont typeface="Wingdings" charset="0"/>
        <a:buChar char=""/>
        <a:defRPr kern="1200">
          <a:solidFill>
            <a:srgbClr val="262626"/>
          </a:solidFill>
          <a:latin typeface="Tahoma"/>
          <a:ea typeface="ＭＳ Ｐゴシック" charset="0"/>
          <a:cs typeface="Tahoma"/>
        </a:defRPr>
      </a:lvl4pPr>
      <a:lvl5pPr marL="1454908" indent="-248835" algn="l" rtl="0" eaLnBrk="1" fontAlgn="base" hangingPunct="1">
        <a:spcBef>
          <a:spcPts val="450"/>
        </a:spcBef>
        <a:spcAft>
          <a:spcPct val="0"/>
        </a:spcAft>
        <a:buClr>
          <a:srgbClr val="A6A6A6"/>
        </a:buClr>
        <a:buSzPct val="90000"/>
        <a:buFont typeface="Wingdings" charset="0"/>
        <a:buChar char=""/>
        <a:defRPr kern="1200">
          <a:solidFill>
            <a:srgbClr val="262626"/>
          </a:solidFill>
          <a:latin typeface="Tahoma"/>
          <a:ea typeface="ＭＳ Ｐゴシック" charset="0"/>
          <a:cs typeface="Tahoma"/>
        </a:defRPr>
      </a:lvl5pPr>
      <a:lvl6pPr marL="1718029" indent="-258359" algn="l" defTabSz="685783" rtl="0" eaLnBrk="1" latinLnBrk="0" hangingPunct="1">
        <a:spcBef>
          <a:spcPts val="450"/>
        </a:spcBef>
        <a:buClr>
          <a:schemeClr val="tx1">
            <a:lumMod val="75000"/>
            <a:lumOff val="25000"/>
          </a:schemeClr>
        </a:buClr>
        <a:buSzPct val="90000"/>
        <a:buFont typeface="Wingdings" pitchFamily="2" charset="2"/>
        <a:buChar char=""/>
        <a:defRPr lang="en-US" sz="1350" kern="1200" dirty="0" smtClean="0">
          <a:solidFill>
            <a:schemeClr val="tx1">
              <a:lumMod val="85000"/>
              <a:lumOff val="15000"/>
            </a:schemeClr>
          </a:solidFill>
          <a:latin typeface="+mn-lt"/>
          <a:ea typeface="+mn-ea"/>
          <a:cs typeface="+mn-cs"/>
        </a:defRPr>
      </a:lvl6pPr>
      <a:lvl7pPr marL="1969245" indent="-258359" algn="l" defTabSz="685783" rtl="0" eaLnBrk="1" latinLnBrk="0" hangingPunct="1">
        <a:spcBef>
          <a:spcPts val="450"/>
        </a:spcBef>
        <a:buClr>
          <a:schemeClr val="bg1">
            <a:lumMod val="65000"/>
          </a:schemeClr>
        </a:buClr>
        <a:buSzPct val="90000"/>
        <a:buFont typeface="Wingdings" pitchFamily="2" charset="2"/>
        <a:buChar char=""/>
        <a:defRPr lang="en-US" sz="1350" kern="1200" dirty="0" smtClean="0">
          <a:solidFill>
            <a:schemeClr val="tx1">
              <a:lumMod val="85000"/>
              <a:lumOff val="15000"/>
            </a:schemeClr>
          </a:solidFill>
          <a:latin typeface="+mn-lt"/>
          <a:ea typeface="+mn-ea"/>
          <a:cs typeface="+mn-cs"/>
        </a:defRPr>
      </a:lvl7pPr>
      <a:lvl8pPr marL="2227604" indent="-258359" algn="l" defTabSz="685783" rtl="0" eaLnBrk="1" latinLnBrk="0" hangingPunct="1">
        <a:spcBef>
          <a:spcPts val="450"/>
        </a:spcBef>
        <a:buClr>
          <a:schemeClr val="tx1">
            <a:lumMod val="75000"/>
            <a:lumOff val="25000"/>
          </a:schemeClr>
        </a:buClr>
        <a:buSzPct val="90000"/>
        <a:buFont typeface="Wingdings" pitchFamily="2" charset="2"/>
        <a:buChar char=""/>
        <a:defRPr lang="en-US" sz="1350" kern="1200" dirty="0" smtClean="0">
          <a:solidFill>
            <a:schemeClr val="tx1">
              <a:lumMod val="85000"/>
              <a:lumOff val="15000"/>
            </a:schemeClr>
          </a:solidFill>
          <a:latin typeface="+mn-lt"/>
          <a:ea typeface="+mn-ea"/>
          <a:cs typeface="+mn-cs"/>
        </a:defRPr>
      </a:lvl8pPr>
      <a:lvl9pPr marL="2484773" indent="-258359" algn="l" defTabSz="685783" rtl="0" eaLnBrk="1" latinLnBrk="0" hangingPunct="1">
        <a:spcBef>
          <a:spcPts val="450"/>
        </a:spcBef>
        <a:buClr>
          <a:schemeClr val="bg1">
            <a:lumMod val="65000"/>
          </a:schemeClr>
        </a:buClr>
        <a:buSzPct val="90000"/>
        <a:buFont typeface="Wingdings" pitchFamily="2" charset="2"/>
        <a:buChar char=""/>
        <a:defRPr lang="en-US" sz="1350" kern="1200" dirty="0">
          <a:solidFill>
            <a:schemeClr val="tx1">
              <a:lumMod val="85000"/>
              <a:lumOff val="15000"/>
            </a:schemeClr>
          </a:solidFill>
          <a:latin typeface="+mn-lt"/>
          <a:ea typeface="+mn-ea"/>
          <a:cs typeface="+mn-cs"/>
        </a:defRPr>
      </a:lvl9pPr>
    </p:bodyStyle>
    <p:otherStyle>
      <a:defPPr>
        <a:defRPr/>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54A47-3BE8-1F8A-156F-6AACC71BB839}"/>
            </a:ext>
          </a:extLst>
        </p:cNvPr>
        <p:cNvGrpSpPr/>
        <p:nvPr/>
      </p:nvGrpSpPr>
      <p:grpSpPr>
        <a:xfrm>
          <a:off x="0" y="0"/>
          <a:ext cx="0" cy="0"/>
          <a:chOff x="0" y="0"/>
          <a:chExt cx="0" cy="0"/>
        </a:xfrm>
      </p:grpSpPr>
      <p:graphicFrame>
        <p:nvGraphicFramePr>
          <p:cNvPr id="257029" name="Rectangle 3">
            <a:extLst>
              <a:ext uri="{FF2B5EF4-FFF2-40B4-BE49-F238E27FC236}">
                <a16:creationId xmlns:a16="http://schemas.microsoft.com/office/drawing/2014/main" id="{C286AE92-F956-70F1-5D27-B0BD805F557D}"/>
              </a:ext>
            </a:extLst>
          </p:cNvPr>
          <p:cNvGraphicFramePr/>
          <p:nvPr>
            <p:extLst>
              <p:ext uri="{D42A27DB-BD31-4B8C-83A1-F6EECF244321}">
                <p14:modId xmlns:p14="http://schemas.microsoft.com/office/powerpoint/2010/main" val="53346921"/>
              </p:ext>
            </p:extLst>
          </p:nvPr>
        </p:nvGraphicFramePr>
        <p:xfrm>
          <a:off x="998807" y="1026944"/>
          <a:ext cx="682283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0856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116DDEB1-D324-24B2-77BF-D530149353D3}"/>
              </a:ext>
            </a:extLst>
          </p:cNvPr>
          <p:cNvSpPr>
            <a:spLocks noGrp="1" noChangeArrowheads="1"/>
          </p:cNvSpPr>
          <p:nvPr>
            <p:ph type="title"/>
          </p:nvPr>
        </p:nvSpPr>
        <p:spPr>
          <a:xfrm>
            <a:off x="268941" y="1298762"/>
            <a:ext cx="4069080" cy="1162050"/>
          </a:xfrm>
        </p:spPr>
        <p:txBody>
          <a:bodyPr anchor="b">
            <a:normAutofit/>
          </a:bodyPr>
          <a:lstStyle/>
          <a:p>
            <a:pPr>
              <a:defRPr/>
            </a:pPr>
            <a:r>
              <a:rPr lang="es-CL" altLang="es-ES_tradnl" dirty="0"/>
              <a:t>Precauciones estándares</a:t>
            </a:r>
          </a:p>
        </p:txBody>
      </p:sp>
      <p:graphicFrame>
        <p:nvGraphicFramePr>
          <p:cNvPr id="262149" name="Rectangle 3">
            <a:extLst>
              <a:ext uri="{FF2B5EF4-FFF2-40B4-BE49-F238E27FC236}">
                <a16:creationId xmlns:a16="http://schemas.microsoft.com/office/drawing/2014/main" id="{92315B5B-F86C-41C7-1596-49DCAD8D4967}"/>
              </a:ext>
            </a:extLst>
          </p:cNvPr>
          <p:cNvGraphicFramePr/>
          <p:nvPr>
            <p:extLst>
              <p:ext uri="{D42A27DB-BD31-4B8C-83A1-F6EECF244321}">
                <p14:modId xmlns:p14="http://schemas.microsoft.com/office/powerpoint/2010/main" val="1087720036"/>
              </p:ext>
            </p:extLst>
          </p:nvPr>
        </p:nvGraphicFramePr>
        <p:xfrm>
          <a:off x="4783567" y="914402"/>
          <a:ext cx="4069080" cy="5211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AB665E75-52F6-74D4-0224-3C8A29545F3E}"/>
              </a:ext>
            </a:extLst>
          </p:cNvPr>
          <p:cNvSpPr>
            <a:spLocks noGrp="1" noChangeArrowheads="1"/>
          </p:cNvSpPr>
          <p:nvPr>
            <p:ph type="title"/>
          </p:nvPr>
        </p:nvSpPr>
        <p:spPr>
          <a:xfrm>
            <a:off x="284165" y="264481"/>
            <a:ext cx="8574087" cy="968375"/>
          </a:xfrm>
        </p:spPr>
        <p:txBody>
          <a:bodyPr anchor="ctr">
            <a:normAutofit/>
          </a:bodyPr>
          <a:lstStyle/>
          <a:p>
            <a:pPr>
              <a:defRPr/>
            </a:pPr>
            <a:r>
              <a:rPr lang="es-CL" altLang="es-ES_tradnl" dirty="0"/>
              <a:t>Categorías  de  precauciones</a:t>
            </a:r>
          </a:p>
        </p:txBody>
      </p:sp>
      <p:graphicFrame>
        <p:nvGraphicFramePr>
          <p:cNvPr id="257029" name="Rectangle 3">
            <a:extLst>
              <a:ext uri="{FF2B5EF4-FFF2-40B4-BE49-F238E27FC236}">
                <a16:creationId xmlns:a16="http://schemas.microsoft.com/office/drawing/2014/main" id="{0158CA30-C30E-A719-B92F-A71BCA0F3256}"/>
              </a:ext>
            </a:extLst>
          </p:cNvPr>
          <p:cNvGraphicFramePr/>
          <p:nvPr>
            <p:extLst>
              <p:ext uri="{D42A27DB-BD31-4B8C-83A1-F6EECF244321}">
                <p14:modId xmlns:p14="http://schemas.microsoft.com/office/powerpoint/2010/main" val="2285638693"/>
              </p:ext>
            </p:extLst>
          </p:nvPr>
        </p:nvGraphicFramePr>
        <p:xfrm>
          <a:off x="533402" y="1828804"/>
          <a:ext cx="7077075" cy="399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0B3002CD-8C92-6BCF-2A15-BB2CBF482073}"/>
              </a:ext>
            </a:extLst>
          </p:cNvPr>
          <p:cNvSpPr>
            <a:spLocks noGrp="1" noChangeArrowheads="1"/>
          </p:cNvSpPr>
          <p:nvPr>
            <p:ph type="title"/>
          </p:nvPr>
        </p:nvSpPr>
        <p:spPr>
          <a:xfrm>
            <a:off x="685800" y="381000"/>
            <a:ext cx="7772400" cy="762000"/>
          </a:xfrm>
        </p:spPr>
        <p:txBody>
          <a:bodyPr/>
          <a:lstStyle/>
          <a:p>
            <a:pPr algn="ctr">
              <a:defRPr/>
            </a:pPr>
            <a:r>
              <a:rPr lang="es-CL" altLang="es-ES_tradnl" sz="3600"/>
              <a:t>Transmisión por contacto</a:t>
            </a:r>
          </a:p>
        </p:txBody>
      </p:sp>
      <p:sp>
        <p:nvSpPr>
          <p:cNvPr id="289795" name="Rectangle 3">
            <a:extLst>
              <a:ext uri="{FF2B5EF4-FFF2-40B4-BE49-F238E27FC236}">
                <a16:creationId xmlns:a16="http://schemas.microsoft.com/office/drawing/2014/main" id="{E85564CD-5E89-0F1D-F45B-195D8235793F}"/>
              </a:ext>
            </a:extLst>
          </p:cNvPr>
          <p:cNvSpPr>
            <a:spLocks noGrp="1" noChangeArrowheads="1"/>
          </p:cNvSpPr>
          <p:nvPr>
            <p:ph type="body" idx="1"/>
          </p:nvPr>
        </p:nvSpPr>
        <p:spPr>
          <a:xfrm>
            <a:off x="685800" y="1828799"/>
            <a:ext cx="8278812" cy="4137025"/>
          </a:xfrm>
        </p:spPr>
        <p:txBody>
          <a:bodyPr/>
          <a:lstStyle/>
          <a:p>
            <a:pPr>
              <a:lnSpc>
                <a:spcPct val="90000"/>
              </a:lnSpc>
              <a:buClr>
                <a:srgbClr val="FF0000"/>
              </a:buClr>
              <a:buSzPct val="75000"/>
              <a:buFont typeface="Wingdings" charset="2"/>
              <a:buChar char="§"/>
              <a:defRPr/>
            </a:pPr>
            <a:r>
              <a:rPr lang="es-CL" altLang="es-ES_tradnl" sz="2800" dirty="0"/>
              <a:t>Por contacto directo</a:t>
            </a:r>
          </a:p>
          <a:p>
            <a:pPr lvl="1">
              <a:lnSpc>
                <a:spcPct val="90000"/>
              </a:lnSpc>
              <a:buClr>
                <a:srgbClr val="FF0000"/>
              </a:buClr>
              <a:buSzPct val="75000"/>
              <a:buFont typeface="Wingdings" charset="2"/>
              <a:buChar char="§"/>
              <a:defRPr/>
            </a:pPr>
            <a:r>
              <a:rPr lang="es-CL" altLang="es-ES_tradnl" sz="2400" dirty="0"/>
              <a:t>Sangre o fluidos corporales (piel a piel no intacta o mucosas). En general las ETS</a:t>
            </a:r>
          </a:p>
          <a:p>
            <a:pPr lvl="2">
              <a:lnSpc>
                <a:spcPct val="90000"/>
              </a:lnSpc>
              <a:buClr>
                <a:srgbClr val="FF0000"/>
              </a:buClr>
              <a:buSzPct val="75000"/>
              <a:buFont typeface="Wingdings" charset="2"/>
              <a:buChar char="§"/>
              <a:defRPr/>
            </a:pPr>
            <a:r>
              <a:rPr lang="es-CL" altLang="es-ES_tradnl" sz="2000" dirty="0"/>
              <a:t>HB, HC, VIH</a:t>
            </a:r>
          </a:p>
          <a:p>
            <a:pPr lvl="1">
              <a:lnSpc>
                <a:spcPct val="90000"/>
              </a:lnSpc>
              <a:buClr>
                <a:srgbClr val="FF0000"/>
              </a:buClr>
              <a:buSzPct val="75000"/>
              <a:buFont typeface="Wingdings" charset="2"/>
              <a:buChar char="§"/>
              <a:defRPr/>
            </a:pPr>
            <a:r>
              <a:rPr lang="es-CL" altLang="es-ES_tradnl" sz="2400" dirty="0" err="1"/>
              <a:t>Acaros</a:t>
            </a:r>
            <a:r>
              <a:rPr lang="es-CL" altLang="es-ES_tradnl" sz="2400" dirty="0"/>
              <a:t> u otros parásitos</a:t>
            </a:r>
          </a:p>
          <a:p>
            <a:pPr lvl="2">
              <a:lnSpc>
                <a:spcPct val="90000"/>
              </a:lnSpc>
              <a:buClr>
                <a:srgbClr val="FF0000"/>
              </a:buClr>
              <a:buSzPct val="75000"/>
              <a:buFont typeface="Wingdings" charset="2"/>
              <a:buChar char="§"/>
              <a:defRPr/>
            </a:pPr>
            <a:r>
              <a:rPr lang="es-CL" altLang="es-ES_tradnl" sz="2000" dirty="0"/>
              <a:t>Escabiosis</a:t>
            </a:r>
          </a:p>
          <a:p>
            <a:pPr lvl="1">
              <a:lnSpc>
                <a:spcPct val="90000"/>
              </a:lnSpc>
              <a:buClr>
                <a:srgbClr val="FF0000"/>
              </a:buClr>
              <a:buSzPct val="75000"/>
              <a:buFont typeface="Wingdings" charset="2"/>
              <a:buChar char="§"/>
              <a:defRPr/>
            </a:pPr>
            <a:r>
              <a:rPr lang="es-ES" altLang="es-ES_tradnl" sz="2400" dirty="0"/>
              <a:t>Lesiones en piel</a:t>
            </a:r>
          </a:p>
          <a:p>
            <a:pPr lvl="2">
              <a:lnSpc>
                <a:spcPct val="90000"/>
              </a:lnSpc>
              <a:buClr>
                <a:srgbClr val="FF0000"/>
              </a:buClr>
              <a:buSzPct val="75000"/>
              <a:buFont typeface="Wingdings" charset="2"/>
              <a:buChar char="§"/>
              <a:defRPr/>
            </a:pPr>
            <a:r>
              <a:rPr lang="es-ES" altLang="es-ES_tradnl" sz="2000" dirty="0"/>
              <a:t>H</a:t>
            </a:r>
            <a:r>
              <a:rPr lang="es-CL" altLang="es-ES_tradnl" sz="2000" dirty="0" err="1"/>
              <a:t>erpes</a:t>
            </a:r>
            <a:r>
              <a:rPr lang="es-CL" altLang="es-ES_tradnl" sz="2000" dirty="0"/>
              <a:t> simplex</a:t>
            </a:r>
          </a:p>
          <a:p>
            <a:pPr lvl="2">
              <a:lnSpc>
                <a:spcPct val="90000"/>
              </a:lnSpc>
              <a:buClr>
                <a:srgbClr val="FF0000"/>
              </a:buClr>
              <a:buSzPct val="75000"/>
              <a:buFont typeface="Wingdings" charset="2"/>
              <a:buChar char="§"/>
              <a:defRPr/>
            </a:pPr>
            <a:r>
              <a:rPr lang="es-CL" altLang="es-ES_tradnl" sz="2000" i="1" dirty="0"/>
              <a:t>S. </a:t>
            </a:r>
            <a:r>
              <a:rPr lang="es-CL" altLang="es-ES_tradnl" sz="2000" i="1" dirty="0" err="1"/>
              <a:t>pyogenes</a:t>
            </a:r>
            <a:endParaRPr lang="es-CL" altLang="es-ES_tradnl" sz="2000" i="1" dirty="0"/>
          </a:p>
        </p:txBody>
      </p:sp>
      <p:pic>
        <p:nvPicPr>
          <p:cNvPr id="55299" name="Picture 4" descr="masoterapia">
            <a:extLst>
              <a:ext uri="{FF2B5EF4-FFF2-40B4-BE49-F238E27FC236}">
                <a16:creationId xmlns:a16="http://schemas.microsoft.com/office/drawing/2014/main" id="{2CF551DC-4BA1-3B08-3C94-96B5226EE3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8846" y="3213101"/>
            <a:ext cx="1655354" cy="119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Imagen 3" descr="aislamiento.jpg">
            <a:extLst>
              <a:ext uri="{FF2B5EF4-FFF2-40B4-BE49-F238E27FC236}">
                <a16:creationId xmlns:a16="http://schemas.microsoft.com/office/drawing/2014/main" id="{19767218-6D84-4644-914C-E5B7E3B5F0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6917" y="4670002"/>
            <a:ext cx="1728983" cy="129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C478ACB2-ABE2-D6BF-6F2F-452981A6AEB2}"/>
              </a:ext>
            </a:extLst>
          </p:cNvPr>
          <p:cNvSpPr>
            <a:spLocks noGrp="1" noChangeArrowheads="1"/>
          </p:cNvSpPr>
          <p:nvPr>
            <p:ph type="title"/>
          </p:nvPr>
        </p:nvSpPr>
        <p:spPr>
          <a:xfrm>
            <a:off x="685800" y="381000"/>
            <a:ext cx="7772400" cy="762000"/>
          </a:xfrm>
        </p:spPr>
        <p:txBody>
          <a:bodyPr/>
          <a:lstStyle/>
          <a:p>
            <a:pPr algn="ctr">
              <a:defRPr/>
            </a:pPr>
            <a:r>
              <a:rPr lang="es-CL" altLang="es-ES_tradnl" sz="3600"/>
              <a:t>Transmisión por contacto</a:t>
            </a:r>
          </a:p>
        </p:txBody>
      </p:sp>
      <p:sp>
        <p:nvSpPr>
          <p:cNvPr id="290819" name="Rectangle 3">
            <a:extLst>
              <a:ext uri="{FF2B5EF4-FFF2-40B4-BE49-F238E27FC236}">
                <a16:creationId xmlns:a16="http://schemas.microsoft.com/office/drawing/2014/main" id="{CA4B7DED-4A10-583B-864D-C5EDA64AE8E8}"/>
              </a:ext>
            </a:extLst>
          </p:cNvPr>
          <p:cNvSpPr>
            <a:spLocks noGrp="1" noChangeArrowheads="1"/>
          </p:cNvSpPr>
          <p:nvPr>
            <p:ph type="body" idx="1"/>
          </p:nvPr>
        </p:nvSpPr>
        <p:spPr>
          <a:xfrm>
            <a:off x="1012874" y="1911350"/>
            <a:ext cx="6428935" cy="4686300"/>
          </a:xfrm>
        </p:spPr>
        <p:txBody>
          <a:bodyPr/>
          <a:lstStyle/>
          <a:p>
            <a:pPr>
              <a:lnSpc>
                <a:spcPct val="90000"/>
              </a:lnSpc>
              <a:buClr>
                <a:srgbClr val="FF0000"/>
              </a:buClr>
              <a:buSzPct val="75000"/>
              <a:buFont typeface="Wingdings" panose="05000000000000000000" pitchFamily="2" charset="2"/>
              <a:buChar char="§"/>
              <a:defRPr/>
            </a:pPr>
            <a:r>
              <a:rPr lang="es-CL" altLang="es-ES_tradnl" sz="2800" dirty="0"/>
              <a:t>Por contacto indirecto</a:t>
            </a:r>
          </a:p>
          <a:p>
            <a:pPr lvl="1">
              <a:lnSpc>
                <a:spcPct val="90000"/>
              </a:lnSpc>
              <a:buClr>
                <a:srgbClr val="FF0000"/>
              </a:buClr>
              <a:buSzPct val="75000"/>
              <a:buFont typeface="Wingdings" panose="05000000000000000000" pitchFamily="2" charset="2"/>
              <a:buChar char="§"/>
              <a:defRPr/>
            </a:pPr>
            <a:r>
              <a:rPr lang="es-CL" altLang="es-ES_tradnl" sz="2400" dirty="0"/>
              <a:t>manos contaminadas</a:t>
            </a:r>
          </a:p>
          <a:p>
            <a:pPr lvl="1">
              <a:lnSpc>
                <a:spcPct val="90000"/>
              </a:lnSpc>
              <a:buClr>
                <a:srgbClr val="FF0000"/>
              </a:buClr>
              <a:buSzPct val="75000"/>
              <a:buFont typeface="Wingdings" panose="05000000000000000000" pitchFamily="2" charset="2"/>
              <a:buChar char="§"/>
              <a:defRPr/>
            </a:pPr>
            <a:r>
              <a:rPr lang="es-CL" altLang="es-ES_tradnl" sz="2400" dirty="0"/>
              <a:t>equipos (endoscopios)</a:t>
            </a:r>
          </a:p>
          <a:p>
            <a:pPr lvl="1">
              <a:lnSpc>
                <a:spcPct val="90000"/>
              </a:lnSpc>
              <a:buClr>
                <a:srgbClr val="FF0000"/>
              </a:buClr>
              <a:buSzPct val="75000"/>
              <a:buFont typeface="Wingdings" panose="05000000000000000000" pitchFamily="2" charset="2"/>
              <a:buChar char="§"/>
              <a:defRPr/>
            </a:pPr>
            <a:r>
              <a:rPr lang="es-ES" altLang="es-ES_tradnl" sz="2400" dirty="0"/>
              <a:t>dispositivos médicos (termómetros, esfigmomanómetro)</a:t>
            </a:r>
          </a:p>
          <a:p>
            <a:pPr lvl="1">
              <a:lnSpc>
                <a:spcPct val="90000"/>
              </a:lnSpc>
              <a:buClr>
                <a:srgbClr val="FF0000"/>
              </a:buClr>
              <a:buSzPct val="75000"/>
              <a:buFont typeface="Wingdings" panose="05000000000000000000" pitchFamily="2" charset="2"/>
              <a:buChar char="§"/>
              <a:defRPr/>
            </a:pPr>
            <a:r>
              <a:rPr lang="es-CL" altLang="es-ES_tradnl" sz="2400" dirty="0"/>
              <a:t>superficies (muebles)</a:t>
            </a:r>
          </a:p>
          <a:p>
            <a:pPr lvl="1">
              <a:lnSpc>
                <a:spcPct val="90000"/>
              </a:lnSpc>
              <a:buClr>
                <a:srgbClr val="FF0000"/>
              </a:buClr>
              <a:buSzPct val="75000"/>
              <a:buFont typeface="Wingdings" panose="05000000000000000000" pitchFamily="2" charset="2"/>
              <a:buChar char="§"/>
              <a:defRPr/>
            </a:pPr>
            <a:r>
              <a:rPr lang="es-CL" altLang="es-ES_tradnl" sz="2400" dirty="0"/>
              <a:t>juguetes</a:t>
            </a:r>
          </a:p>
          <a:p>
            <a:pPr lvl="1">
              <a:lnSpc>
                <a:spcPct val="90000"/>
              </a:lnSpc>
              <a:buClr>
                <a:srgbClr val="FF0000"/>
              </a:buClr>
              <a:buSzPct val="75000"/>
              <a:buFont typeface="Wingdings" panose="05000000000000000000" pitchFamily="2" charset="2"/>
              <a:buChar char="§"/>
              <a:defRPr/>
            </a:pPr>
            <a:r>
              <a:rPr lang="es-CL" altLang="es-ES_tradnl" sz="2400" dirty="0"/>
              <a:t>Ropas (de cama, delantales)</a:t>
            </a:r>
          </a:p>
          <a:p>
            <a:pPr lvl="1">
              <a:lnSpc>
                <a:spcPct val="90000"/>
              </a:lnSpc>
              <a:buClr>
                <a:srgbClr val="FF0000"/>
              </a:buClr>
              <a:buSzPct val="75000"/>
              <a:buFont typeface="Wingdings" panose="05000000000000000000" pitchFamily="2" charset="2"/>
              <a:buChar char="§"/>
              <a:defRPr/>
            </a:pPr>
            <a:r>
              <a:rPr lang="es-CL" altLang="es-ES_tradnl" sz="2400" dirty="0" err="1"/>
              <a:t>Ej</a:t>
            </a:r>
            <a:r>
              <a:rPr lang="es-CL" altLang="es-ES_tradnl" sz="2400" dirty="0"/>
              <a:t>: Hepatitis B, virus sincicial respiratorio, </a:t>
            </a:r>
            <a:r>
              <a:rPr lang="es-CL" altLang="es-ES_tradnl" sz="2400" i="1" dirty="0"/>
              <a:t>C. difficile</a:t>
            </a:r>
            <a:r>
              <a:rPr lang="es-ES" altLang="es-ES_tradnl" sz="2400" dirty="0"/>
              <a:t>, bacterias MR, sarna </a:t>
            </a:r>
            <a:endParaRPr lang="es-CL" altLang="es-ES_tradnl" sz="2400" dirty="0"/>
          </a:p>
        </p:txBody>
      </p:sp>
      <p:pic>
        <p:nvPicPr>
          <p:cNvPr id="57347" name="Picture 12" descr="untitled">
            <a:extLst>
              <a:ext uri="{FF2B5EF4-FFF2-40B4-BE49-F238E27FC236}">
                <a16:creationId xmlns:a16="http://schemas.microsoft.com/office/drawing/2014/main" id="{20A1D32E-A2C3-7D89-1FA7-D12EDD9E2E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2275" y="1911350"/>
            <a:ext cx="11303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10" descr="untitled">
            <a:extLst>
              <a:ext uri="{FF2B5EF4-FFF2-40B4-BE49-F238E27FC236}">
                <a16:creationId xmlns:a16="http://schemas.microsoft.com/office/drawing/2014/main" id="{00F739CA-34C5-D077-CA70-B4ECD0B7C8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4563" y="3381375"/>
            <a:ext cx="87312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B6FB6F86-4B21-EB97-AEBC-564172396B80}"/>
              </a:ext>
            </a:extLst>
          </p:cNvPr>
          <p:cNvSpPr>
            <a:spLocks noGrp="1" noChangeArrowheads="1"/>
          </p:cNvSpPr>
          <p:nvPr>
            <p:ph type="title"/>
          </p:nvPr>
        </p:nvSpPr>
        <p:spPr>
          <a:xfrm>
            <a:off x="685800" y="333375"/>
            <a:ext cx="7772400" cy="1143000"/>
          </a:xfrm>
        </p:spPr>
        <p:txBody>
          <a:bodyPr/>
          <a:lstStyle/>
          <a:p>
            <a:pPr algn="ctr">
              <a:defRPr/>
            </a:pPr>
            <a:r>
              <a:rPr lang="es-CL" altLang="es-CL" dirty="0"/>
              <a:t>MEDIDAS DE CONTROL PRECAUCIONES DE CONTACTO</a:t>
            </a:r>
          </a:p>
        </p:txBody>
      </p:sp>
      <p:sp>
        <p:nvSpPr>
          <p:cNvPr id="266243" name="Rectangle 3">
            <a:extLst>
              <a:ext uri="{FF2B5EF4-FFF2-40B4-BE49-F238E27FC236}">
                <a16:creationId xmlns:a16="http://schemas.microsoft.com/office/drawing/2014/main" id="{2E7F8741-3F3E-737E-50BF-F2BEABCD330C}"/>
              </a:ext>
            </a:extLst>
          </p:cNvPr>
          <p:cNvSpPr>
            <a:spLocks noGrp="1" noChangeArrowheads="1"/>
          </p:cNvSpPr>
          <p:nvPr>
            <p:ph type="body" idx="1"/>
          </p:nvPr>
        </p:nvSpPr>
        <p:spPr>
          <a:xfrm>
            <a:off x="457200" y="1771650"/>
            <a:ext cx="6346825" cy="4537075"/>
          </a:xfrm>
        </p:spPr>
        <p:txBody>
          <a:bodyPr/>
          <a:lstStyle/>
          <a:p>
            <a:pPr>
              <a:lnSpc>
                <a:spcPct val="90000"/>
              </a:lnSpc>
              <a:buClr>
                <a:srgbClr val="FF0000"/>
              </a:buClr>
              <a:buFont typeface="Wingdings" panose="05000000000000000000" pitchFamily="2" charset="2"/>
              <a:buChar char="§"/>
              <a:defRPr/>
            </a:pPr>
            <a:r>
              <a:rPr lang="es-CL" altLang="es-ES_tradnl" dirty="0"/>
              <a:t>habitación individual si se dispone</a:t>
            </a:r>
          </a:p>
          <a:p>
            <a:pPr>
              <a:lnSpc>
                <a:spcPct val="90000"/>
              </a:lnSpc>
              <a:buClr>
                <a:srgbClr val="FF0000"/>
              </a:buClr>
              <a:buFont typeface="Wingdings" panose="05000000000000000000" pitchFamily="2" charset="2"/>
              <a:buChar char="§"/>
              <a:defRPr/>
            </a:pPr>
            <a:r>
              <a:rPr lang="es-CL" altLang="es-ES_tradnl" dirty="0"/>
              <a:t>limitar desplazamiento de los pacientes</a:t>
            </a:r>
          </a:p>
          <a:p>
            <a:pPr>
              <a:lnSpc>
                <a:spcPct val="90000"/>
              </a:lnSpc>
              <a:buClr>
                <a:srgbClr val="FF0000"/>
              </a:buClr>
              <a:buFont typeface="Wingdings" panose="05000000000000000000" pitchFamily="2" charset="2"/>
              <a:buChar char="§"/>
              <a:defRPr/>
            </a:pPr>
            <a:r>
              <a:rPr lang="es-CL" altLang="es-ES_tradnl" dirty="0"/>
              <a:t>cohortes de pacientes con la misma infección</a:t>
            </a:r>
          </a:p>
          <a:p>
            <a:pPr>
              <a:lnSpc>
                <a:spcPct val="90000"/>
              </a:lnSpc>
              <a:buClr>
                <a:srgbClr val="FF0000"/>
              </a:buClr>
              <a:buFont typeface="Wingdings" panose="05000000000000000000" pitchFamily="2" charset="2"/>
              <a:buChar char="§"/>
              <a:defRPr/>
            </a:pPr>
            <a:r>
              <a:rPr lang="es-ES" altLang="es-ES_tradnl" dirty="0"/>
              <a:t>uso de barreras durante la atención</a:t>
            </a:r>
          </a:p>
          <a:p>
            <a:pPr lvl="1">
              <a:lnSpc>
                <a:spcPct val="90000"/>
              </a:lnSpc>
              <a:buClr>
                <a:srgbClr val="FF0000"/>
              </a:buClr>
              <a:buFont typeface="Wingdings" panose="05000000000000000000" pitchFamily="2" charset="2"/>
              <a:buChar char="§"/>
              <a:defRPr/>
            </a:pPr>
            <a:r>
              <a:rPr lang="es-CL" altLang="es-ES_tradnl" dirty="0"/>
              <a:t>guantes</a:t>
            </a:r>
          </a:p>
          <a:p>
            <a:pPr lvl="1">
              <a:lnSpc>
                <a:spcPct val="90000"/>
              </a:lnSpc>
              <a:buClr>
                <a:srgbClr val="FF0000"/>
              </a:buClr>
              <a:buFont typeface="Wingdings" panose="05000000000000000000" pitchFamily="2" charset="2"/>
              <a:buChar char="§"/>
              <a:defRPr/>
            </a:pPr>
            <a:r>
              <a:rPr lang="es-CL" altLang="es-ES_tradnl" dirty="0"/>
              <a:t>delantal</a:t>
            </a:r>
          </a:p>
          <a:p>
            <a:pPr>
              <a:lnSpc>
                <a:spcPct val="90000"/>
              </a:lnSpc>
              <a:buClr>
                <a:srgbClr val="FF0000"/>
              </a:buClr>
              <a:buFont typeface="Wingdings" panose="05000000000000000000" pitchFamily="2" charset="2"/>
              <a:buChar char="§"/>
              <a:defRPr/>
            </a:pPr>
            <a:r>
              <a:rPr lang="es-CL" altLang="es-ES_tradnl" dirty="0"/>
              <a:t>remover delantal y guantes dentro de la habitación</a:t>
            </a:r>
          </a:p>
          <a:p>
            <a:pPr>
              <a:lnSpc>
                <a:spcPct val="90000"/>
              </a:lnSpc>
              <a:buClr>
                <a:srgbClr val="FF0000"/>
              </a:buClr>
              <a:buFont typeface="Wingdings" panose="05000000000000000000" pitchFamily="2" charset="2"/>
              <a:buChar char="§"/>
              <a:defRPr/>
            </a:pPr>
            <a:r>
              <a:rPr lang="es-CL" altLang="es-ES_tradnl" dirty="0"/>
              <a:t>lavado de manos después de salir de la habitación</a:t>
            </a:r>
          </a:p>
          <a:p>
            <a:pPr>
              <a:lnSpc>
                <a:spcPct val="90000"/>
              </a:lnSpc>
              <a:buClr>
                <a:srgbClr val="FF0000"/>
              </a:buClr>
              <a:buFont typeface="Wingdings" panose="05000000000000000000" pitchFamily="2" charset="2"/>
              <a:buChar char="§"/>
              <a:defRPr/>
            </a:pPr>
            <a:r>
              <a:rPr lang="es-CL" altLang="es-ES_tradnl" dirty="0"/>
              <a:t>limpieza y desinfección frecuente de superficies</a:t>
            </a:r>
          </a:p>
          <a:p>
            <a:pPr>
              <a:lnSpc>
                <a:spcPct val="90000"/>
              </a:lnSpc>
              <a:buClr>
                <a:srgbClr val="FF0000"/>
              </a:buClr>
              <a:buFont typeface="Wingdings" panose="05000000000000000000" pitchFamily="2" charset="2"/>
              <a:buChar char="§"/>
              <a:defRPr/>
            </a:pPr>
            <a:r>
              <a:rPr lang="es-CL" altLang="es-ES_tradnl" dirty="0"/>
              <a:t>equipos de uso exclusivo en la habitación (estetoscopios, esfigmomanómetro, monitores)</a:t>
            </a:r>
          </a:p>
        </p:txBody>
      </p:sp>
      <p:pic>
        <p:nvPicPr>
          <p:cNvPr id="61443" name="Picture 2" descr="Guantes Latex - Swdistribucions">
            <a:extLst>
              <a:ext uri="{FF2B5EF4-FFF2-40B4-BE49-F238E27FC236}">
                <a16:creationId xmlns:a16="http://schemas.microsoft.com/office/drawing/2014/main" id="{C1ED98C7-9A6B-7F6A-2114-EFDD1CEB9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6775" y="1787525"/>
            <a:ext cx="1241425"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4" descr="China Bata quirúrgica desechable estéril Non-Woven Material de SMS ...">
            <a:extLst>
              <a:ext uri="{FF2B5EF4-FFF2-40B4-BE49-F238E27FC236}">
                <a16:creationId xmlns:a16="http://schemas.microsoft.com/office/drawing/2014/main" id="{91F2BDBC-6A80-1AD5-FE73-C21C1D7E5D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163" r="9425" b="69"/>
          <a:stretch>
            <a:fillRect/>
          </a:stretch>
        </p:blipFill>
        <p:spPr bwMode="auto">
          <a:xfrm>
            <a:off x="6948488" y="3838575"/>
            <a:ext cx="1152525"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A9EEB-ABC0-CF73-CCB3-F7AF919E7207}"/>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1B5B9B74-222F-F2DA-E430-2A7BD5733743}"/>
              </a:ext>
            </a:extLst>
          </p:cNvPr>
          <p:cNvSpPr>
            <a:spLocks noGrp="1" noChangeArrowheads="1"/>
          </p:cNvSpPr>
          <p:nvPr>
            <p:ph type="title"/>
          </p:nvPr>
        </p:nvSpPr>
        <p:spPr>
          <a:xfrm>
            <a:off x="685800" y="381000"/>
            <a:ext cx="7772400" cy="762000"/>
          </a:xfrm>
        </p:spPr>
        <p:txBody>
          <a:bodyPr>
            <a:noAutofit/>
          </a:bodyPr>
          <a:lstStyle/>
          <a:p>
            <a:pPr>
              <a:defRPr/>
            </a:pPr>
            <a:r>
              <a:rPr lang="es-ES_tradnl" sz="2400" dirty="0"/>
              <a:t>Fallas frecuentes en cumplimiento del aislamiento</a:t>
            </a:r>
            <a:endParaRPr lang="es-CL" altLang="es-ES_tradnl" sz="2400" dirty="0"/>
          </a:p>
        </p:txBody>
      </p:sp>
      <p:sp>
        <p:nvSpPr>
          <p:cNvPr id="257027" name="Rectangle 3">
            <a:extLst>
              <a:ext uri="{FF2B5EF4-FFF2-40B4-BE49-F238E27FC236}">
                <a16:creationId xmlns:a16="http://schemas.microsoft.com/office/drawing/2014/main" id="{84F618BC-1D22-52F9-D2FE-D6FB3671CE76}"/>
              </a:ext>
            </a:extLst>
          </p:cNvPr>
          <p:cNvSpPr>
            <a:spLocks noGrp="1" noChangeArrowheads="1"/>
          </p:cNvSpPr>
          <p:nvPr>
            <p:ph type="body" idx="1"/>
          </p:nvPr>
        </p:nvSpPr>
        <p:spPr>
          <a:xfrm>
            <a:off x="685800" y="1849940"/>
            <a:ext cx="7772400" cy="4627059"/>
          </a:xfrm>
        </p:spPr>
        <p:txBody>
          <a:bodyPr/>
          <a:lstStyle/>
          <a:p>
            <a:pPr lvl="0">
              <a:buClr>
                <a:srgbClr val="FF0000"/>
              </a:buClr>
            </a:pPr>
            <a:r>
              <a:rPr lang="es-CL" b="1" dirty="0"/>
              <a:t>Incumplimiento de la Higiene de Manos</a:t>
            </a:r>
          </a:p>
          <a:p>
            <a:pPr lvl="1">
              <a:buClr>
                <a:srgbClr val="FF0000"/>
              </a:buClr>
            </a:pPr>
            <a:r>
              <a:rPr lang="es-CL" sz="1800" dirty="0"/>
              <a:t>El problema: Sigue siendo el principal vector de transmisión cruzada. El personal suele omitir la desinfección de manos al entrar o salir de la habitación, o peor aún, toca superficies del entorno del paciente infectado y luego asiste a otro individuo sin higienizarse. </a:t>
            </a:r>
          </a:p>
          <a:p>
            <a:pPr lvl="0">
              <a:buClr>
                <a:srgbClr val="FF0000"/>
              </a:buClr>
            </a:pPr>
            <a:r>
              <a:rPr lang="es-CL" b="1" dirty="0"/>
              <a:t>Uso Incorrecto del Equipo de Protección Individual (EPI)</a:t>
            </a:r>
          </a:p>
          <a:p>
            <a:pPr lvl="1">
              <a:buClr>
                <a:srgbClr val="FF0000"/>
              </a:buClr>
            </a:pPr>
            <a:r>
              <a:rPr lang="es-CL" sz="1800" dirty="0"/>
              <a:t>El problema: Colocarse o retirarse de manera inadecuada las batas y guantes. Una falla frecuente es deambular por los pasillos con los guantes puestos o tocar historias clínicas y computadoras con el EPI contaminado tras haber atendido al paciente. </a:t>
            </a:r>
          </a:p>
          <a:p>
            <a:pPr lvl="0">
              <a:buClr>
                <a:srgbClr val="FF0000"/>
              </a:buClr>
            </a:pPr>
            <a:r>
              <a:rPr lang="es-CL" b="1" dirty="0"/>
              <a:t>Diagnóstico y Alerta Tardíos</a:t>
            </a:r>
          </a:p>
          <a:p>
            <a:pPr lvl="1">
              <a:buClr>
                <a:srgbClr val="FF0000"/>
              </a:buClr>
            </a:pPr>
            <a:r>
              <a:rPr lang="es-CL" sz="1800" dirty="0"/>
              <a:t>El problema: El retraso en la entrega de los resultados microbiológicos provoca que un paciente portador permanezca en una sala común durante días sin medidas de barrera. </a:t>
            </a:r>
          </a:p>
        </p:txBody>
      </p:sp>
    </p:spTree>
    <p:extLst>
      <p:ext uri="{BB962C8B-B14F-4D97-AF65-F5344CB8AC3E}">
        <p14:creationId xmlns:p14="http://schemas.microsoft.com/office/powerpoint/2010/main" val="2812019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54B9D-BA28-1B56-8A8C-77F0937E0BF5}"/>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BD882765-2D74-8A64-931B-94A6E22D60BF}"/>
              </a:ext>
            </a:extLst>
          </p:cNvPr>
          <p:cNvSpPr>
            <a:spLocks noGrp="1" noChangeArrowheads="1"/>
          </p:cNvSpPr>
          <p:nvPr>
            <p:ph type="title"/>
          </p:nvPr>
        </p:nvSpPr>
        <p:spPr>
          <a:xfrm>
            <a:off x="685800" y="381000"/>
            <a:ext cx="7772400" cy="762000"/>
          </a:xfrm>
        </p:spPr>
        <p:txBody>
          <a:bodyPr>
            <a:noAutofit/>
          </a:bodyPr>
          <a:lstStyle/>
          <a:p>
            <a:pPr>
              <a:defRPr/>
            </a:pPr>
            <a:r>
              <a:rPr lang="es-ES_tradnl" sz="2400" dirty="0"/>
              <a:t>Fallas frecuentes en cumplimiento del aislamiento</a:t>
            </a:r>
            <a:endParaRPr lang="es-CL" altLang="es-ES_tradnl" sz="2400" dirty="0"/>
          </a:p>
        </p:txBody>
      </p:sp>
      <p:sp>
        <p:nvSpPr>
          <p:cNvPr id="257027" name="Rectangle 3">
            <a:extLst>
              <a:ext uri="{FF2B5EF4-FFF2-40B4-BE49-F238E27FC236}">
                <a16:creationId xmlns:a16="http://schemas.microsoft.com/office/drawing/2014/main" id="{C99BD85D-4CE0-6E38-F837-5984B25F96F8}"/>
              </a:ext>
            </a:extLst>
          </p:cNvPr>
          <p:cNvSpPr>
            <a:spLocks noGrp="1" noChangeArrowheads="1"/>
          </p:cNvSpPr>
          <p:nvPr>
            <p:ph type="body" idx="1"/>
          </p:nvPr>
        </p:nvSpPr>
        <p:spPr>
          <a:xfrm>
            <a:off x="685800" y="1849940"/>
            <a:ext cx="7772400" cy="4627059"/>
          </a:xfrm>
        </p:spPr>
        <p:txBody>
          <a:bodyPr/>
          <a:lstStyle/>
          <a:p>
            <a:pPr lvl="0">
              <a:buClr>
                <a:srgbClr val="FF0000"/>
              </a:buClr>
            </a:pPr>
            <a:r>
              <a:rPr lang="es-CL" b="1" dirty="0"/>
              <a:t>Fallas en la Desinfección Ambiental y Compartición de Equipos</a:t>
            </a:r>
          </a:p>
          <a:p>
            <a:pPr lvl="1">
              <a:buClr>
                <a:srgbClr val="FF0000"/>
              </a:buClr>
            </a:pPr>
            <a:r>
              <a:rPr lang="es-CL" sz="1800" dirty="0"/>
              <a:t>El problema: No limpiar adecuadamente las superficies de alto contacto (barandillas, monitores, bombas de infusión). Otra falla grave es utilizar dispositivos médicos no exclusivos (como esfigmomanómetros, termómetros o monitores) en diferentes pacientes sin desinfectarlos entre usos. </a:t>
            </a:r>
          </a:p>
          <a:p>
            <a:pPr lvl="0">
              <a:buClr>
                <a:srgbClr val="FF0000"/>
              </a:buClr>
            </a:pPr>
            <a:r>
              <a:rPr lang="es-CL" b="1" dirty="0"/>
              <a:t>Falta de Educación a Familiares y Visitas</a:t>
            </a:r>
          </a:p>
          <a:p>
            <a:pPr lvl="1">
              <a:buClr>
                <a:srgbClr val="FF0000"/>
              </a:buClr>
            </a:pPr>
            <a:r>
              <a:rPr lang="es-CL" sz="1800" dirty="0"/>
              <a:t>El problema: Los acompañantes suelen entrar a las habitaciones de aislamiento sin protección, tocan al paciente y luego caminan por áreas comunes del hospital, actuando como reservorios involuntarios de las bacterias MR. </a:t>
            </a:r>
          </a:p>
        </p:txBody>
      </p:sp>
    </p:spTree>
    <p:extLst>
      <p:ext uri="{BB962C8B-B14F-4D97-AF65-F5344CB8AC3E}">
        <p14:creationId xmlns:p14="http://schemas.microsoft.com/office/powerpoint/2010/main" val="2154891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9DD4D49A-36DB-FCD5-090A-EDD9E39CA6BD}"/>
              </a:ext>
            </a:extLst>
          </p:cNvPr>
          <p:cNvSpPr>
            <a:spLocks noGrp="1" noChangeArrowheads="1"/>
          </p:cNvSpPr>
          <p:nvPr>
            <p:ph type="title"/>
          </p:nvPr>
        </p:nvSpPr>
        <p:spPr>
          <a:xfrm>
            <a:off x="685800" y="211015"/>
            <a:ext cx="7772400" cy="1143000"/>
          </a:xfrm>
        </p:spPr>
        <p:txBody>
          <a:bodyPr>
            <a:normAutofit/>
          </a:bodyPr>
          <a:lstStyle/>
          <a:p>
            <a:pPr algn="ctr">
              <a:defRPr/>
            </a:pPr>
            <a:r>
              <a:rPr lang="es-CL" altLang="es-CL" sz="2400" dirty="0"/>
              <a:t>Agentes de brotes epidémicos (62)</a:t>
            </a:r>
            <a:br>
              <a:rPr lang="es-CL" altLang="es-CL" sz="2400" dirty="0"/>
            </a:br>
            <a:r>
              <a:rPr lang="es-CL" altLang="es-CL" sz="2400" dirty="0"/>
              <a:t>HCVB 1987-2026</a:t>
            </a:r>
          </a:p>
        </p:txBody>
      </p:sp>
      <p:graphicFrame>
        <p:nvGraphicFramePr>
          <p:cNvPr id="9" name="Tabla 8">
            <a:extLst>
              <a:ext uri="{FF2B5EF4-FFF2-40B4-BE49-F238E27FC236}">
                <a16:creationId xmlns:a16="http://schemas.microsoft.com/office/drawing/2014/main" id="{ABE82790-3528-78F7-43E9-94CFB2588434}"/>
              </a:ext>
            </a:extLst>
          </p:cNvPr>
          <p:cNvGraphicFramePr>
            <a:graphicFrameLocks noGrp="1"/>
          </p:cNvGraphicFramePr>
          <p:nvPr>
            <p:extLst>
              <p:ext uri="{D42A27DB-BD31-4B8C-83A1-F6EECF244321}">
                <p14:modId xmlns:p14="http://schemas.microsoft.com/office/powerpoint/2010/main" val="4147607988"/>
              </p:ext>
            </p:extLst>
          </p:nvPr>
        </p:nvGraphicFramePr>
        <p:xfrm>
          <a:off x="533400" y="1828800"/>
          <a:ext cx="8076029" cy="4903724"/>
        </p:xfrm>
        <a:graphic>
          <a:graphicData uri="http://schemas.openxmlformats.org/drawingml/2006/table">
            <a:tbl>
              <a:tblPr firstRow="1" firstCol="1" bandRow="1"/>
              <a:tblGrid>
                <a:gridCol w="2294206">
                  <a:extLst>
                    <a:ext uri="{9D8B030D-6E8A-4147-A177-3AD203B41FA5}">
                      <a16:colId xmlns:a16="http://schemas.microsoft.com/office/drawing/2014/main" val="3211574435"/>
                    </a:ext>
                  </a:extLst>
                </a:gridCol>
                <a:gridCol w="393896">
                  <a:extLst>
                    <a:ext uri="{9D8B030D-6E8A-4147-A177-3AD203B41FA5}">
                      <a16:colId xmlns:a16="http://schemas.microsoft.com/office/drawing/2014/main" val="1762762067"/>
                    </a:ext>
                  </a:extLst>
                </a:gridCol>
                <a:gridCol w="3105294">
                  <a:extLst>
                    <a:ext uri="{9D8B030D-6E8A-4147-A177-3AD203B41FA5}">
                      <a16:colId xmlns:a16="http://schemas.microsoft.com/office/drawing/2014/main" val="1964054449"/>
                    </a:ext>
                  </a:extLst>
                </a:gridCol>
                <a:gridCol w="2282633">
                  <a:extLst>
                    <a:ext uri="{9D8B030D-6E8A-4147-A177-3AD203B41FA5}">
                      <a16:colId xmlns:a16="http://schemas.microsoft.com/office/drawing/2014/main" val="1225065001"/>
                    </a:ext>
                  </a:extLst>
                </a:gridCol>
              </a:tblGrid>
              <a:tr h="0">
                <a:tc>
                  <a:txBody>
                    <a:bodyPr/>
                    <a:lstStyle/>
                    <a:p>
                      <a:pPr algn="ct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AGENTE</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lgn="ct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N°</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lgn="ct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SERVICIOS AFECTADOS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lgn="ct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LOCALIZACIONES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lgn="ct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3495505"/>
                  </a:ext>
                </a:extLst>
              </a:tr>
              <a:tr h="0">
                <a:tc>
                  <a:txBody>
                    <a:bodyPr/>
                    <a:lstStyle/>
                    <a:p>
                      <a:pPr>
                        <a:lnSpc>
                          <a:spcPct val="115000"/>
                        </a:lnSpc>
                        <a:spcAft>
                          <a:spcPts val="800"/>
                        </a:spcAft>
                        <a:buNone/>
                      </a:pPr>
                      <a:r>
                        <a:rPr lang="es-CL" sz="1400" b="1" i="1" kern="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Klebsiella pneumoniae</a:t>
                      </a:r>
                      <a:endParaRPr lang="es-C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1"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17</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NEONATOLOGIA Y UPC ADULTOS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NEUMONIAS Y BACTEREMIAS</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892185"/>
                  </a:ext>
                </a:extLst>
              </a:tr>
              <a:tr h="0">
                <a:tc>
                  <a:txBody>
                    <a:bodyPr/>
                    <a:lstStyle/>
                    <a:p>
                      <a:pPr>
                        <a:lnSpc>
                          <a:spcPct val="115000"/>
                        </a:lnSpc>
                        <a:spcAft>
                          <a:spcPts val="800"/>
                        </a:spcAft>
                        <a:buNone/>
                      </a:pPr>
                      <a:r>
                        <a:rPr lang="es-CL" sz="1400" b="1" i="1" kern="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Acinetobacter baumannii</a:t>
                      </a:r>
                      <a:endParaRPr lang="es-C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1"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13</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UPC ADULTOS Y URGENCIA ADULTOS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NEUMONIAS</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195471"/>
                  </a:ext>
                </a:extLst>
              </a:tr>
              <a:tr h="0">
                <a:tc>
                  <a:txBody>
                    <a:bodyPr/>
                    <a:lstStyle/>
                    <a:p>
                      <a:pPr>
                        <a:lnSpc>
                          <a:spcPct val="115000"/>
                        </a:lnSpc>
                        <a:spcAft>
                          <a:spcPts val="800"/>
                        </a:spcAft>
                        <a:buNone/>
                      </a:pPr>
                      <a:r>
                        <a:rPr lang="es-CL" sz="1400" b="1" i="1" kern="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Pseudomonas aeruginosa</a:t>
                      </a:r>
                      <a:endParaRPr lang="es-C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1"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10</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NEONATOLOGIA, UPC ADULTOS y PEDIATRICOS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NEUMONIAS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9973615"/>
                  </a:ext>
                </a:extLst>
              </a:tr>
              <a:tr h="0">
                <a:tc>
                  <a:txBody>
                    <a:bodyPr/>
                    <a:lstStyle/>
                    <a:p>
                      <a:pPr>
                        <a:lnSpc>
                          <a:spcPct val="115000"/>
                        </a:lnSpc>
                        <a:spcAft>
                          <a:spcPts val="800"/>
                        </a:spcAft>
                        <a:buNone/>
                      </a:pPr>
                      <a:r>
                        <a:rPr lang="es-CL" sz="1400" b="1" i="1" kern="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Staphylococcus aureus MR</a:t>
                      </a:r>
                      <a:endParaRPr lang="es-C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1"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9</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UPC ADULTOS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BACTEREMIAS Y NEUMONIAS</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5998129"/>
                  </a:ext>
                </a:extLst>
              </a:tr>
              <a:tr h="0">
                <a:tc>
                  <a:txBody>
                    <a:bodyPr/>
                    <a:lstStyle/>
                    <a:p>
                      <a:pPr>
                        <a:lnSpc>
                          <a:spcPct val="115000"/>
                        </a:lnSpc>
                        <a:spcAft>
                          <a:spcPts val="800"/>
                        </a:spcAft>
                        <a:buNone/>
                      </a:pPr>
                      <a:r>
                        <a:rPr lang="es-ES_tradn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Clostridioides difficile</a:t>
                      </a:r>
                      <a:endParaRPr lang="es-C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1"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7</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UPC ADULTOS y MEDICO QUIRURGICO</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DIARREA</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330441"/>
                  </a:ext>
                </a:extLst>
              </a:tr>
              <a:tr h="0">
                <a:tc>
                  <a:txBody>
                    <a:bodyPr/>
                    <a:lstStyle/>
                    <a:p>
                      <a:pPr>
                        <a:lnSpc>
                          <a:spcPct val="115000"/>
                        </a:lnSpc>
                        <a:spcAft>
                          <a:spcPts val="800"/>
                        </a:spcAft>
                        <a:buNone/>
                      </a:pPr>
                      <a:r>
                        <a:rPr lang="es-ES_tradnl" sz="1400" b="1" i="1" kern="100" dirty="0" err="1">
                          <a:solidFill>
                            <a:schemeClr val="tx2"/>
                          </a:solidFill>
                          <a:effectLst/>
                          <a:latin typeface="Calibri" panose="020F0502020204030204" pitchFamily="34" charset="0"/>
                          <a:ea typeface="Aptos" panose="020B0004020202020204" pitchFamily="34" charset="0"/>
                          <a:cs typeface="Calibri" panose="020F0502020204030204" pitchFamily="34" charset="0"/>
                        </a:rPr>
                        <a:t>Sarcoptes</a:t>
                      </a:r>
                      <a:r>
                        <a:rPr lang="es-ES_tradn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 </a:t>
                      </a:r>
                      <a:r>
                        <a:rPr lang="es-ES_tradnl" sz="1400" b="1" i="1" kern="100" dirty="0" err="1">
                          <a:solidFill>
                            <a:schemeClr val="tx2"/>
                          </a:solidFill>
                          <a:effectLst/>
                          <a:latin typeface="Calibri" panose="020F0502020204030204" pitchFamily="34" charset="0"/>
                          <a:ea typeface="Aptos" panose="020B0004020202020204" pitchFamily="34" charset="0"/>
                          <a:cs typeface="Calibri" panose="020F0502020204030204" pitchFamily="34" charset="0"/>
                        </a:rPr>
                        <a:t>scabiei</a:t>
                      </a:r>
                      <a:endParaRPr lang="es-CL" sz="1400" b="1" i="1"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1"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rPr>
                        <a:t>6</a:t>
                      </a:r>
                      <a:endParaRPr lang="es-CL" sz="1400" b="1" i="0" kern="10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MEDICO QUIRURGICO, URGENCIA ADULTOS, PERSONAL</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es-ES_tradn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rPr>
                        <a:t>SARNA COSTROSA</a:t>
                      </a:r>
                      <a:endParaRPr lang="es-CL" sz="1400" b="1" i="0" kern="100" dirty="0">
                        <a:solidFill>
                          <a:schemeClr val="tx2"/>
                        </a:solidFill>
                        <a:effectLst/>
                        <a:latin typeface="Calibri" panose="020F0502020204030204" pitchFamily="34" charset="0"/>
                        <a:ea typeface="Aptos" panose="020B0004020202020204" pitchFamily="34" charset="0"/>
                        <a:cs typeface="Calibri" panose="020F0502020204030204" pitchFamily="34" charset="0"/>
                      </a:endParaRPr>
                    </a:p>
                    <a:p>
                      <a:pPr>
                        <a:buNone/>
                      </a:pPr>
                      <a:endParaRPr lang="es-CL" sz="1400" b="1" i="0" kern="100" dirty="0">
                        <a:solidFill>
                          <a:schemeClr val="tx2"/>
                        </a:solidFill>
                        <a:effectLst/>
                        <a:latin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490103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7FA0F-F40E-0A37-0727-E76FAF62EC45}"/>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17C96144-E277-0A6A-AC28-3F505BD7785E}"/>
              </a:ext>
            </a:extLst>
          </p:cNvPr>
          <p:cNvSpPr>
            <a:spLocks noGrp="1" noChangeArrowheads="1"/>
          </p:cNvSpPr>
          <p:nvPr>
            <p:ph type="title"/>
          </p:nvPr>
        </p:nvSpPr>
        <p:spPr>
          <a:xfrm>
            <a:off x="502919" y="736054"/>
            <a:ext cx="8120575" cy="656648"/>
          </a:xfrm>
        </p:spPr>
        <p:txBody>
          <a:bodyPr vert="horz" lIns="91440" tIns="45720" rIns="91440" bIns="45720" rtlCol="0" anchor="b">
            <a:normAutofit/>
          </a:bodyPr>
          <a:lstStyle/>
          <a:p>
            <a:pPr>
              <a:defRPr/>
            </a:pPr>
            <a:r>
              <a:rPr lang="es-ES_tradnl" i="1" dirty="0"/>
              <a:t>Clostridioides difficile</a:t>
            </a:r>
            <a:r>
              <a:rPr lang="es-ES_tradnl" dirty="0"/>
              <a:t> – Duración del Aislamiento</a:t>
            </a:r>
            <a:r>
              <a:rPr lang="es-CL" dirty="0"/>
              <a:t> </a:t>
            </a:r>
            <a:endParaRPr lang="es-CL" altLang="es-ES_tradnl" dirty="0"/>
          </a:p>
        </p:txBody>
      </p:sp>
      <p:sp>
        <p:nvSpPr>
          <p:cNvPr id="257027" name="Rectangle 3">
            <a:extLst>
              <a:ext uri="{FF2B5EF4-FFF2-40B4-BE49-F238E27FC236}">
                <a16:creationId xmlns:a16="http://schemas.microsoft.com/office/drawing/2014/main" id="{BA5A8C08-5EC7-72E6-E51E-344E4C5D21B6}"/>
              </a:ext>
            </a:extLst>
          </p:cNvPr>
          <p:cNvSpPr>
            <a:spLocks noGrp="1" noChangeArrowheads="1"/>
          </p:cNvSpPr>
          <p:nvPr>
            <p:ph idx="1"/>
          </p:nvPr>
        </p:nvSpPr>
        <p:spPr>
          <a:xfrm>
            <a:off x="952531" y="1772529"/>
            <a:ext cx="7488081" cy="4016011"/>
          </a:xfrm>
        </p:spPr>
        <p:txBody>
          <a:bodyPr vert="horz" wrap="square" lIns="91440" tIns="45720" rIns="91440" bIns="45720" numCol="1" anchorCtr="0" compatLnSpc="1">
            <a:prstTxWarp prst="textNoShape">
              <a:avLst/>
            </a:prstTxWarp>
            <a:normAutofit/>
          </a:bodyPr>
          <a:lstStyle/>
          <a:p>
            <a:pPr>
              <a:buClr>
                <a:srgbClr val="FF0000"/>
              </a:buClr>
            </a:pPr>
            <a:r>
              <a:rPr lang="es-ES_tradnl" sz="2000" b="1" dirty="0"/>
              <a:t>Regla fundamental</a:t>
            </a:r>
            <a:r>
              <a:rPr lang="es-ES_tradnl" sz="2000" dirty="0"/>
              <a:t>: Mantener las precauciones de contacto durante toda la hospitalización y mientras persista la diarrea activa.</a:t>
            </a:r>
            <a:endParaRPr lang="es-CL" sz="2000" dirty="0"/>
          </a:p>
          <a:p>
            <a:pPr>
              <a:buClr>
                <a:srgbClr val="FF0000"/>
              </a:buClr>
            </a:pPr>
            <a:r>
              <a:rPr lang="es-ES_tradnl" sz="2000" b="1" dirty="0"/>
              <a:t>Puntos clave</a:t>
            </a:r>
            <a:r>
              <a:rPr lang="es-ES_tradnl" sz="2000" dirty="0"/>
              <a:t>:</a:t>
            </a:r>
            <a:endParaRPr lang="es-CL" sz="2000" dirty="0"/>
          </a:p>
          <a:p>
            <a:pPr>
              <a:buClr>
                <a:srgbClr val="FF0000"/>
              </a:buClr>
            </a:pPr>
            <a:r>
              <a:rPr lang="es-ES_tradnl" sz="2000" dirty="0"/>
              <a:t>No suspender por PCR/toxina positiva: Si la diarrea cede, la persistencia de una prueba positiva (portador asintomático) no justifica mantener el aislamiento.</a:t>
            </a:r>
            <a:endParaRPr lang="es-CL" sz="2000" dirty="0"/>
          </a:p>
          <a:p>
            <a:pPr>
              <a:buClr>
                <a:srgbClr val="FF0000"/>
              </a:buClr>
            </a:pPr>
            <a:r>
              <a:rPr lang="es-ES_tradnl" sz="2000" dirty="0"/>
              <a:t>Motivo: Las esporas y el riesgo de dispersión ambiental están ligados directamente a la presencia de deposiciones diarreicas.</a:t>
            </a:r>
            <a:endParaRPr lang="es-CL" sz="2000" dirty="0"/>
          </a:p>
        </p:txBody>
      </p:sp>
    </p:spTree>
    <p:extLst>
      <p:ext uri="{BB962C8B-B14F-4D97-AF65-F5344CB8AC3E}">
        <p14:creationId xmlns:p14="http://schemas.microsoft.com/office/powerpoint/2010/main" val="72606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14E5E-E830-121E-590B-22B0A61A15BA}"/>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AF2E5DF0-1539-3EE4-C267-1BAAC5CDF5D3}"/>
              </a:ext>
            </a:extLst>
          </p:cNvPr>
          <p:cNvSpPr>
            <a:spLocks noGrp="1" noChangeArrowheads="1"/>
          </p:cNvSpPr>
          <p:nvPr>
            <p:ph type="title"/>
          </p:nvPr>
        </p:nvSpPr>
        <p:spPr>
          <a:xfrm>
            <a:off x="685800" y="352864"/>
            <a:ext cx="7772400" cy="762000"/>
          </a:xfrm>
        </p:spPr>
        <p:txBody>
          <a:bodyPr>
            <a:noAutofit/>
          </a:bodyPr>
          <a:lstStyle/>
          <a:p>
            <a:pPr>
              <a:defRPr/>
            </a:pPr>
            <a:r>
              <a:rPr lang="es-ES_tradnl" sz="2400" b="1" i="1" dirty="0">
                <a:solidFill>
                  <a:schemeClr val="accent2"/>
                </a:solidFill>
              </a:rPr>
              <a:t>Clostridioides difficile</a:t>
            </a:r>
            <a:r>
              <a:rPr lang="es-ES_tradnl" sz="2400" b="1" dirty="0">
                <a:solidFill>
                  <a:schemeClr val="accent2"/>
                </a:solidFill>
              </a:rPr>
              <a:t> – Manejo de reingresos</a:t>
            </a:r>
            <a:r>
              <a:rPr lang="es-CL" sz="3200" b="1" dirty="0">
                <a:solidFill>
                  <a:schemeClr val="accent2"/>
                </a:solidFill>
              </a:rPr>
              <a:t> </a:t>
            </a:r>
            <a:endParaRPr lang="es-CL" altLang="es-ES_tradnl" sz="3200" b="1" dirty="0">
              <a:solidFill>
                <a:schemeClr val="accent2"/>
              </a:solidFill>
            </a:endParaRPr>
          </a:p>
        </p:txBody>
      </p:sp>
      <p:sp>
        <p:nvSpPr>
          <p:cNvPr id="257027" name="Rectangle 3">
            <a:extLst>
              <a:ext uri="{FF2B5EF4-FFF2-40B4-BE49-F238E27FC236}">
                <a16:creationId xmlns:a16="http://schemas.microsoft.com/office/drawing/2014/main" id="{6BF623A4-7EF7-7A43-EAAD-9644DB52D339}"/>
              </a:ext>
            </a:extLst>
          </p:cNvPr>
          <p:cNvSpPr>
            <a:spLocks noGrp="1" noChangeArrowheads="1"/>
          </p:cNvSpPr>
          <p:nvPr>
            <p:ph type="body" idx="1"/>
          </p:nvPr>
        </p:nvSpPr>
        <p:spPr>
          <a:xfrm>
            <a:off x="685800" y="1948417"/>
            <a:ext cx="7772400" cy="3959087"/>
          </a:xfrm>
        </p:spPr>
        <p:txBody>
          <a:bodyPr/>
          <a:lstStyle/>
          <a:p>
            <a:pPr>
              <a:buClr>
                <a:srgbClr val="FF0000"/>
              </a:buClr>
            </a:pPr>
            <a:r>
              <a:rPr lang="es-ES_tradnl" sz="2400" dirty="0"/>
              <a:t>¿Aislar de forma preventiva en el reingreso?</a:t>
            </a:r>
            <a:endParaRPr lang="es-CL" sz="2400" dirty="0"/>
          </a:p>
          <a:p>
            <a:pPr>
              <a:buClr>
                <a:srgbClr val="FF0000"/>
              </a:buClr>
            </a:pPr>
            <a:r>
              <a:rPr lang="es-ES_tradnl" sz="2400" dirty="0"/>
              <a:t> </a:t>
            </a:r>
            <a:r>
              <a:rPr lang="es-ES_tradnl" sz="2400" b="1" dirty="0"/>
              <a:t>No por regla general</a:t>
            </a:r>
            <a:r>
              <a:rPr lang="es-ES_tradnl" sz="2400" dirty="0"/>
              <a:t>: El antecedente de haber tenido </a:t>
            </a:r>
            <a:r>
              <a:rPr lang="es-ES_tradnl" sz="2400" i="1" dirty="0"/>
              <a:t>C. difficile</a:t>
            </a:r>
            <a:r>
              <a:rPr lang="es-ES_tradnl" sz="2400" dirty="0"/>
              <a:t> en el pasado no justifica aislar a un paciente que reingresa de forma asintomática.</a:t>
            </a:r>
            <a:endParaRPr lang="es-CL" sz="2400" dirty="0"/>
          </a:p>
          <a:p>
            <a:pPr>
              <a:buClr>
                <a:srgbClr val="FF0000"/>
              </a:buClr>
            </a:pPr>
            <a:r>
              <a:rPr lang="es-ES_tradnl" sz="2400" dirty="0"/>
              <a:t> </a:t>
            </a:r>
            <a:r>
              <a:rPr lang="es-ES_tradnl" sz="2400" b="1" dirty="0"/>
              <a:t>Excepción:</a:t>
            </a:r>
            <a:r>
              <a:rPr lang="es-ES_tradnl" sz="2400" dirty="0"/>
              <a:t> Si el paciente reingresa presentando diarrea aguda, se debe aplicar el aislamiento de contacto de inmediato de forma empírica mientras se estudia el cuadro.</a:t>
            </a:r>
            <a:endParaRPr lang="es-CL" sz="2400" dirty="0"/>
          </a:p>
        </p:txBody>
      </p:sp>
    </p:spTree>
    <p:extLst>
      <p:ext uri="{BB962C8B-B14F-4D97-AF65-F5344CB8AC3E}">
        <p14:creationId xmlns:p14="http://schemas.microsoft.com/office/powerpoint/2010/main" val="3414695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57" name="Object 2">
            <a:extLst>
              <a:ext uri="{FF2B5EF4-FFF2-40B4-BE49-F238E27FC236}">
                <a16:creationId xmlns:a16="http://schemas.microsoft.com/office/drawing/2014/main" id="{731FD10A-D412-479A-AD31-0644B080E2D3}"/>
              </a:ext>
            </a:extLst>
          </p:cNvPr>
          <p:cNvGraphicFramePr>
            <a:graphicFrameLocks noGrp="1" noChangeAspect="1"/>
          </p:cNvGraphicFramePr>
          <p:nvPr>
            <p:ph/>
            <p:extLst>
              <p:ext uri="{D42A27DB-BD31-4B8C-83A1-F6EECF244321}">
                <p14:modId xmlns:p14="http://schemas.microsoft.com/office/powerpoint/2010/main" val="107941681"/>
              </p:ext>
            </p:extLst>
          </p:nvPr>
        </p:nvGraphicFramePr>
        <p:xfrm>
          <a:off x="914399" y="618101"/>
          <a:ext cx="7165129" cy="4956222"/>
        </p:xfrm>
        <a:graphic>
          <a:graphicData uri="http://schemas.openxmlformats.org/presentationml/2006/ole">
            <mc:AlternateContent xmlns:mc="http://schemas.openxmlformats.org/markup-compatibility/2006">
              <mc:Choice xmlns:v="urn:schemas-microsoft-com:vml" Requires="v">
                <p:oleObj name="Gráfico" r:id="rId2" imgW="6229350" imgH="4048125" progId="Excel.Chart.8">
                  <p:embed/>
                </p:oleObj>
              </mc:Choice>
              <mc:Fallback>
                <p:oleObj name="Gráfico" r:id="rId2" imgW="6229350" imgH="4048125" progId="Excel.Chart.8">
                  <p:embed/>
                  <p:pic>
                    <p:nvPicPr>
                      <p:cNvPr id="70657" name="Object 2">
                        <a:extLst>
                          <a:ext uri="{FF2B5EF4-FFF2-40B4-BE49-F238E27FC236}">
                            <a16:creationId xmlns:a16="http://schemas.microsoft.com/office/drawing/2014/main" id="{731FD10A-D412-479A-AD31-0644B080E2D3}"/>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399" y="618101"/>
                        <a:ext cx="7165129" cy="4956222"/>
                      </a:xfrm>
                      <a:prstGeom prst="rect">
                        <a:avLst/>
                      </a:prstGeom>
                      <a:noFill/>
                      <a:ln>
                        <a:noFill/>
                      </a:ln>
                      <a:effectLst/>
                    </p:spPr>
                  </p:pic>
                </p:oleObj>
              </mc:Fallback>
            </mc:AlternateContent>
          </a:graphicData>
        </a:graphic>
      </p:graphicFrame>
      <p:sp>
        <p:nvSpPr>
          <p:cNvPr id="70658" name="Line 4">
            <a:extLst>
              <a:ext uri="{FF2B5EF4-FFF2-40B4-BE49-F238E27FC236}">
                <a16:creationId xmlns:a16="http://schemas.microsoft.com/office/drawing/2014/main" id="{1DA25987-87E0-4641-8293-646DABD8BA42}"/>
              </a:ext>
            </a:extLst>
          </p:cNvPr>
          <p:cNvSpPr>
            <a:spLocks noChangeShapeType="1"/>
          </p:cNvSpPr>
          <p:nvPr/>
        </p:nvSpPr>
        <p:spPr bwMode="auto">
          <a:xfrm flipH="1">
            <a:off x="4326329" y="1866200"/>
            <a:ext cx="0" cy="309302"/>
          </a:xfrm>
          <a:prstGeom prst="line">
            <a:avLst/>
          </a:prstGeom>
          <a:noFill/>
          <a:ln w="57150">
            <a:solidFill>
              <a:srgbClr val="0033CC"/>
            </a:solidFill>
            <a:round/>
            <a:headEnd/>
            <a:tailEnd type="triangle" w="med" len="med"/>
          </a:ln>
          <a:extLst>
            <a:ext uri="{909E8E84-426E-40DD-AFC4-6F175D3DCCD1}">
              <a14:hiddenFill xmlns:a14="http://schemas.microsoft.com/office/drawing/2010/main">
                <a:noFill/>
              </a14:hiddenFill>
            </a:ext>
          </a:extLst>
        </p:spPr>
        <p:txBody>
          <a:bodyPr lIns="48218" tIns="24110" rIns="48218" bIns="24110"/>
          <a:lstStyle/>
          <a:p>
            <a:endParaRPr lang="es-ES" sz="1350"/>
          </a:p>
        </p:txBody>
      </p:sp>
      <p:sp>
        <p:nvSpPr>
          <p:cNvPr id="70659" name="Line 5">
            <a:extLst>
              <a:ext uri="{FF2B5EF4-FFF2-40B4-BE49-F238E27FC236}">
                <a16:creationId xmlns:a16="http://schemas.microsoft.com/office/drawing/2014/main" id="{9F477773-42DA-4028-AA64-3983C2BEA70F}"/>
              </a:ext>
            </a:extLst>
          </p:cNvPr>
          <p:cNvSpPr>
            <a:spLocks noChangeShapeType="1"/>
          </p:cNvSpPr>
          <p:nvPr/>
        </p:nvSpPr>
        <p:spPr bwMode="auto">
          <a:xfrm>
            <a:off x="5987526" y="2420400"/>
            <a:ext cx="2281" cy="318143"/>
          </a:xfrm>
          <a:prstGeom prst="line">
            <a:avLst/>
          </a:prstGeom>
          <a:noFill/>
          <a:ln w="57150">
            <a:solidFill>
              <a:srgbClr val="0033CC"/>
            </a:solidFill>
            <a:round/>
            <a:headEnd/>
            <a:tailEnd type="triangle" w="med" len="med"/>
          </a:ln>
          <a:extLst>
            <a:ext uri="{909E8E84-426E-40DD-AFC4-6F175D3DCCD1}">
              <a14:hiddenFill xmlns:a14="http://schemas.microsoft.com/office/drawing/2010/main">
                <a:noFill/>
              </a14:hiddenFill>
            </a:ext>
          </a:extLst>
        </p:spPr>
        <p:txBody>
          <a:bodyPr lIns="48218" tIns="24110" rIns="48218" bIns="24110"/>
          <a:lstStyle/>
          <a:p>
            <a:endParaRPr lang="es-ES" sz="1350"/>
          </a:p>
        </p:txBody>
      </p:sp>
      <p:sp>
        <p:nvSpPr>
          <p:cNvPr id="70660" name="Text Box 6">
            <a:extLst>
              <a:ext uri="{FF2B5EF4-FFF2-40B4-BE49-F238E27FC236}">
                <a16:creationId xmlns:a16="http://schemas.microsoft.com/office/drawing/2014/main" id="{C4CF3276-0293-4615-AD09-E537008C0CC1}"/>
              </a:ext>
            </a:extLst>
          </p:cNvPr>
          <p:cNvSpPr txBox="1">
            <a:spLocks/>
          </p:cNvSpPr>
          <p:nvPr/>
        </p:nvSpPr>
        <p:spPr bwMode="auto">
          <a:xfrm>
            <a:off x="5728464" y="2175502"/>
            <a:ext cx="948929" cy="24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8218" tIns="24110" rIns="48218" bIns="24110">
            <a:spAutoFit/>
          </a:bodyPr>
          <a:lstStyle>
            <a:lvl1pPr>
              <a:defRPr sz="4400">
                <a:solidFill>
                  <a:schemeClr val="tx2"/>
                </a:solidFill>
                <a:latin typeface="Comic Sans MS" panose="030F0702030302020204" pitchFamily="66" charset="0"/>
                <a:ea typeface="MS PGothic" panose="020B0600070205080204" pitchFamily="34" charset="-128"/>
              </a:defRPr>
            </a:lvl1pPr>
            <a:lvl2pPr marL="742950" indent="-285750">
              <a:defRPr sz="4400">
                <a:solidFill>
                  <a:schemeClr val="tx2"/>
                </a:solidFill>
                <a:latin typeface="Comic Sans MS" panose="030F0702030302020204" pitchFamily="66" charset="0"/>
                <a:ea typeface="MS PGothic" panose="020B0600070205080204" pitchFamily="34" charset="-128"/>
              </a:defRPr>
            </a:lvl2pPr>
            <a:lvl3pPr marL="1143000" indent="-228600">
              <a:defRPr sz="4400">
                <a:solidFill>
                  <a:schemeClr val="tx2"/>
                </a:solidFill>
                <a:latin typeface="Comic Sans MS" panose="030F0702030302020204" pitchFamily="66" charset="0"/>
                <a:ea typeface="MS PGothic" panose="020B0600070205080204" pitchFamily="34" charset="-128"/>
              </a:defRPr>
            </a:lvl3pPr>
            <a:lvl4pPr marL="1600200" indent="-228600">
              <a:defRPr sz="4400">
                <a:solidFill>
                  <a:schemeClr val="tx2"/>
                </a:solidFill>
                <a:latin typeface="Comic Sans MS" panose="030F0702030302020204" pitchFamily="66" charset="0"/>
                <a:ea typeface="MS PGothic" panose="020B0600070205080204" pitchFamily="34" charset="-128"/>
              </a:defRPr>
            </a:lvl4pPr>
            <a:lvl5pPr marL="2057400" indent="-228600">
              <a:defRPr sz="4400">
                <a:solidFill>
                  <a:schemeClr val="tx2"/>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9pPr>
          </a:lstStyle>
          <a:p>
            <a:pPr eaLnBrk="1" hangingPunct="1">
              <a:spcBef>
                <a:spcPct val="50000"/>
              </a:spcBef>
            </a:pPr>
            <a:r>
              <a:rPr lang="es-ES" altLang="es-ES" sz="1275" dirty="0">
                <a:solidFill>
                  <a:srgbClr val="000000"/>
                </a:solidFill>
                <a:latin typeface="Tahoma" panose="020B0604030504040204" pitchFamily="34" charset="0"/>
                <a:ea typeface="Tahoma" panose="020B0604030504040204" pitchFamily="34" charset="0"/>
                <a:cs typeface="Tahoma" panose="020B0604030504040204" pitchFamily="34" charset="0"/>
              </a:rPr>
              <a:t>BUNDLE</a:t>
            </a:r>
          </a:p>
        </p:txBody>
      </p:sp>
      <p:sp>
        <p:nvSpPr>
          <p:cNvPr id="70661" name="Text Box 7">
            <a:extLst>
              <a:ext uri="{FF2B5EF4-FFF2-40B4-BE49-F238E27FC236}">
                <a16:creationId xmlns:a16="http://schemas.microsoft.com/office/drawing/2014/main" id="{F86DD90B-DFF0-45B7-A62C-B4F16C5578AF}"/>
              </a:ext>
            </a:extLst>
          </p:cNvPr>
          <p:cNvSpPr txBox="1">
            <a:spLocks/>
          </p:cNvSpPr>
          <p:nvPr/>
        </p:nvSpPr>
        <p:spPr bwMode="auto">
          <a:xfrm>
            <a:off x="3874695" y="1621302"/>
            <a:ext cx="1394609" cy="244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218" tIns="24110" rIns="48218" bIns="24110">
            <a:spAutoFit/>
          </a:bodyPr>
          <a:lstStyle>
            <a:lvl1pPr>
              <a:defRPr sz="4400">
                <a:solidFill>
                  <a:schemeClr val="tx2"/>
                </a:solidFill>
                <a:latin typeface="Comic Sans MS" panose="030F0702030302020204" pitchFamily="66" charset="0"/>
                <a:ea typeface="MS PGothic" panose="020B0600070205080204" pitchFamily="34" charset="-128"/>
              </a:defRPr>
            </a:lvl1pPr>
            <a:lvl2pPr marL="742950" indent="-285750">
              <a:defRPr sz="4400">
                <a:solidFill>
                  <a:schemeClr val="tx2"/>
                </a:solidFill>
                <a:latin typeface="Comic Sans MS" panose="030F0702030302020204" pitchFamily="66" charset="0"/>
                <a:ea typeface="MS PGothic" panose="020B0600070205080204" pitchFamily="34" charset="-128"/>
              </a:defRPr>
            </a:lvl2pPr>
            <a:lvl3pPr marL="1143000" indent="-228600">
              <a:defRPr sz="4400">
                <a:solidFill>
                  <a:schemeClr val="tx2"/>
                </a:solidFill>
                <a:latin typeface="Comic Sans MS" panose="030F0702030302020204" pitchFamily="66" charset="0"/>
                <a:ea typeface="MS PGothic" panose="020B0600070205080204" pitchFamily="34" charset="-128"/>
              </a:defRPr>
            </a:lvl3pPr>
            <a:lvl4pPr marL="1600200" indent="-228600">
              <a:defRPr sz="4400">
                <a:solidFill>
                  <a:schemeClr val="tx2"/>
                </a:solidFill>
                <a:latin typeface="Comic Sans MS" panose="030F0702030302020204" pitchFamily="66" charset="0"/>
                <a:ea typeface="MS PGothic" panose="020B0600070205080204" pitchFamily="34" charset="-128"/>
              </a:defRPr>
            </a:lvl4pPr>
            <a:lvl5pPr marL="2057400" indent="-228600">
              <a:defRPr sz="4400">
                <a:solidFill>
                  <a:schemeClr val="tx2"/>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9pPr>
          </a:lstStyle>
          <a:p>
            <a:pPr eaLnBrk="1" hangingPunct="1">
              <a:spcBef>
                <a:spcPct val="50000"/>
              </a:spcBef>
            </a:pPr>
            <a:r>
              <a:rPr lang="es-ES" altLang="es-ES" sz="1275" dirty="0">
                <a:solidFill>
                  <a:srgbClr val="000000"/>
                </a:solidFill>
                <a:latin typeface="Tahoma" panose="020B0604030504040204" pitchFamily="34" charset="0"/>
                <a:ea typeface="Tahoma" panose="020B0604030504040204" pitchFamily="34" charset="0"/>
                <a:cs typeface="Tahoma" panose="020B0604030504040204" pitchFamily="34" charset="0"/>
              </a:rPr>
              <a:t>PREC CONTACTO</a:t>
            </a:r>
          </a:p>
        </p:txBody>
      </p:sp>
      <p:sp>
        <p:nvSpPr>
          <p:cNvPr id="8" name="CuadroTexto 7">
            <a:extLst>
              <a:ext uri="{FF2B5EF4-FFF2-40B4-BE49-F238E27FC236}">
                <a16:creationId xmlns:a16="http://schemas.microsoft.com/office/drawing/2014/main" id="{030C6FEE-4403-40D2-BC00-D136B697BBE8}"/>
              </a:ext>
            </a:extLst>
          </p:cNvPr>
          <p:cNvSpPr txBox="1"/>
          <p:nvPr/>
        </p:nvSpPr>
        <p:spPr>
          <a:xfrm>
            <a:off x="1701596" y="5763453"/>
            <a:ext cx="5249466" cy="338554"/>
          </a:xfrm>
          <a:prstGeom prst="rect">
            <a:avLst/>
          </a:prstGeom>
          <a:noFill/>
        </p:spPr>
        <p:txBody>
          <a:bodyPr>
            <a:spAutoFit/>
          </a:bodyPr>
          <a:lstStyle>
            <a:lvl1pPr>
              <a:defRPr sz="4400">
                <a:solidFill>
                  <a:schemeClr val="tx2"/>
                </a:solidFill>
                <a:latin typeface="Comic Sans MS" panose="030F0702030302020204" pitchFamily="66" charset="0"/>
                <a:ea typeface="MS PGothic" panose="020B0600070205080204" pitchFamily="34" charset="-128"/>
              </a:defRPr>
            </a:lvl1pPr>
            <a:lvl2pPr marL="742950" indent="-285750">
              <a:defRPr sz="4400">
                <a:solidFill>
                  <a:schemeClr val="tx2"/>
                </a:solidFill>
                <a:latin typeface="Comic Sans MS" panose="030F0702030302020204" pitchFamily="66" charset="0"/>
                <a:ea typeface="MS PGothic" panose="020B0600070205080204" pitchFamily="34" charset="-128"/>
              </a:defRPr>
            </a:lvl2pPr>
            <a:lvl3pPr marL="1143000" indent="-228600">
              <a:defRPr sz="4400">
                <a:solidFill>
                  <a:schemeClr val="tx2"/>
                </a:solidFill>
                <a:latin typeface="Comic Sans MS" panose="030F0702030302020204" pitchFamily="66" charset="0"/>
                <a:ea typeface="MS PGothic" panose="020B0600070205080204" pitchFamily="34" charset="-128"/>
              </a:defRPr>
            </a:lvl3pPr>
            <a:lvl4pPr marL="1600200" indent="-228600">
              <a:defRPr sz="4400">
                <a:solidFill>
                  <a:schemeClr val="tx2"/>
                </a:solidFill>
                <a:latin typeface="Comic Sans MS" panose="030F0702030302020204" pitchFamily="66" charset="0"/>
                <a:ea typeface="MS PGothic" panose="020B0600070205080204" pitchFamily="34" charset="-128"/>
              </a:defRPr>
            </a:lvl4pPr>
            <a:lvl5pPr marL="2057400" indent="-228600">
              <a:defRPr sz="4400">
                <a:solidFill>
                  <a:schemeClr val="tx2"/>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4400">
                <a:solidFill>
                  <a:schemeClr val="tx2"/>
                </a:solidFill>
                <a:latin typeface="Comic Sans MS" panose="030F0702030302020204" pitchFamily="66" charset="0"/>
                <a:ea typeface="MS PGothic" panose="020B0600070205080204" pitchFamily="34" charset="-128"/>
              </a:defRPr>
            </a:lvl9pPr>
          </a:lstStyle>
          <a:p>
            <a:pPr eaLnBrk="1" hangingPunct="1"/>
            <a:r>
              <a:rPr lang="es-ES_tradnl" altLang="es-ES" sz="1600" i="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P. Nercelles. 27º Congreso Infectología Valdivia 2010</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72" name="Group 28">
            <a:extLst>
              <a:ext uri="{FF2B5EF4-FFF2-40B4-BE49-F238E27FC236}">
                <a16:creationId xmlns:a16="http://schemas.microsoft.com/office/drawing/2014/main" id="{25377CCD-0117-44EA-86B6-10B83BA8B0A5}"/>
              </a:ext>
            </a:extLst>
          </p:cNvPr>
          <p:cNvGraphicFramePr>
            <a:graphicFrameLocks noGrp="1"/>
          </p:cNvGraphicFramePr>
          <p:nvPr>
            <p:ph/>
            <p:extLst>
              <p:ext uri="{D42A27DB-BD31-4B8C-83A1-F6EECF244321}">
                <p14:modId xmlns:p14="http://schemas.microsoft.com/office/powerpoint/2010/main" val="1782559365"/>
              </p:ext>
            </p:extLst>
          </p:nvPr>
        </p:nvGraphicFramePr>
        <p:xfrm>
          <a:off x="896815" y="1688123"/>
          <a:ext cx="6906477" cy="2271821"/>
        </p:xfrm>
        <a:graphic>
          <a:graphicData uri="http://schemas.openxmlformats.org/drawingml/2006/table">
            <a:tbl>
              <a:tblPr/>
              <a:tblGrid>
                <a:gridCol w="6906477">
                  <a:extLst>
                    <a:ext uri="{9D8B030D-6E8A-4147-A177-3AD203B41FA5}">
                      <a16:colId xmlns:a16="http://schemas.microsoft.com/office/drawing/2014/main" val="1191436706"/>
                    </a:ext>
                  </a:extLst>
                </a:gridCol>
              </a:tblGrid>
              <a:tr h="383590">
                <a:tc>
                  <a:txBody>
                    <a:bodyPr/>
                    <a:lstStyle>
                      <a:lvl1pPr>
                        <a:spcBef>
                          <a:spcPct val="20000"/>
                        </a:spcBef>
                        <a:defRPr sz="2800">
                          <a:solidFill>
                            <a:schemeClr val="tx1"/>
                          </a:solidFill>
                          <a:latin typeface="Comic Sans MS" panose="030F0702030302020204" pitchFamily="66" charset="0"/>
                          <a:ea typeface="MS PGothic" panose="020B0600070205080204" pitchFamily="34" charset="-128"/>
                        </a:defRPr>
                      </a:lvl1pPr>
                      <a:lvl2pPr marL="742950" indent="-285750">
                        <a:spcBef>
                          <a:spcPct val="20000"/>
                        </a:spcBef>
                        <a:defRPr sz="2400">
                          <a:solidFill>
                            <a:schemeClr val="tx1"/>
                          </a:solidFill>
                          <a:latin typeface="Comic Sans MS" panose="030F0702030302020204" pitchFamily="66" charset="0"/>
                          <a:ea typeface="MS PGothic" panose="020B0600070205080204" pitchFamily="34" charset="-128"/>
                        </a:defRPr>
                      </a:lvl2pPr>
                      <a:lvl3pPr marL="1143000" indent="-228600">
                        <a:spcBef>
                          <a:spcPct val="20000"/>
                        </a:spcBef>
                        <a:defRPr sz="2000">
                          <a:solidFill>
                            <a:schemeClr val="tx1"/>
                          </a:solidFill>
                          <a:latin typeface="Comic Sans MS" panose="030F0702030302020204" pitchFamily="66" charset="0"/>
                          <a:ea typeface="MS PGothic" panose="020B0600070205080204" pitchFamily="34" charset="-128"/>
                        </a:defRPr>
                      </a:lvl3pPr>
                      <a:lvl4pPr marL="1600200" indent="-228600">
                        <a:spcBef>
                          <a:spcPct val="20000"/>
                        </a:spcBef>
                        <a:defRPr>
                          <a:solidFill>
                            <a:schemeClr val="tx1"/>
                          </a:solidFill>
                          <a:latin typeface="Comic Sans MS" panose="030F0702030302020204" pitchFamily="66" charset="0"/>
                          <a:ea typeface="MS PGothic" panose="020B0600070205080204" pitchFamily="34" charset="-128"/>
                        </a:defRPr>
                      </a:lvl4pPr>
                      <a:lvl5pPr marL="2057400" indent="-228600">
                        <a:spcBef>
                          <a:spcPct val="20000"/>
                        </a:spcBef>
                        <a:defRPr>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9pPr>
                    </a:lstStyle>
                    <a:p>
                      <a:pPr marL="0" marR="0" lvl="0" indent="0" algn="l" defTabSz="914400" rtl="0" eaLnBrk="0" fontAlgn="base" latinLnBrk="0" hangingPunct="0">
                        <a:lnSpc>
                          <a:spcPct val="90000"/>
                        </a:lnSpc>
                        <a:spcBef>
                          <a:spcPct val="0"/>
                        </a:spcBef>
                        <a:spcAft>
                          <a:spcPct val="0"/>
                        </a:spcAft>
                        <a:buClr>
                          <a:srgbClr val="FF0000"/>
                        </a:buClr>
                        <a:buSzTx/>
                        <a:buFont typeface="Wingdings" panose="05000000000000000000" pitchFamily="2" charset="2"/>
                        <a:buNone/>
                        <a:tabLst/>
                      </a:pPr>
                      <a:r>
                        <a:rPr kumimoji="0" lang="es-ES" altLang="es-ES" sz="1700" b="0" i="0" u="none" strike="noStrike" cap="none" normalizeH="0" baseline="0" dirty="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sym typeface="Lucida Grande" charset="0"/>
                        </a:rPr>
                        <a:t>Cohorte de pacientes con diarrea por CD </a:t>
                      </a:r>
                    </a:p>
                  </a:txBody>
                  <a:tcPr marL="48221" marR="48221" marT="24110" marB="241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91226462"/>
                  </a:ext>
                </a:extLst>
              </a:tr>
              <a:tr h="377282">
                <a:tc>
                  <a:txBody>
                    <a:bodyPr/>
                    <a:lstStyle>
                      <a:lvl1pPr>
                        <a:spcBef>
                          <a:spcPct val="20000"/>
                        </a:spcBef>
                        <a:defRPr sz="2800">
                          <a:solidFill>
                            <a:schemeClr val="tx1"/>
                          </a:solidFill>
                          <a:latin typeface="Comic Sans MS" panose="030F0702030302020204" pitchFamily="66" charset="0"/>
                          <a:ea typeface="MS PGothic" panose="020B0600070205080204" pitchFamily="34" charset="-128"/>
                        </a:defRPr>
                      </a:lvl1pPr>
                      <a:lvl2pPr marL="742950" indent="-285750">
                        <a:spcBef>
                          <a:spcPct val="20000"/>
                        </a:spcBef>
                        <a:defRPr sz="2400">
                          <a:solidFill>
                            <a:schemeClr val="tx1"/>
                          </a:solidFill>
                          <a:latin typeface="Comic Sans MS" panose="030F0702030302020204" pitchFamily="66" charset="0"/>
                          <a:ea typeface="MS PGothic" panose="020B0600070205080204" pitchFamily="34" charset="-128"/>
                        </a:defRPr>
                      </a:lvl2pPr>
                      <a:lvl3pPr marL="1143000" indent="-228600">
                        <a:spcBef>
                          <a:spcPct val="20000"/>
                        </a:spcBef>
                        <a:defRPr sz="2000">
                          <a:solidFill>
                            <a:schemeClr val="tx1"/>
                          </a:solidFill>
                          <a:latin typeface="Comic Sans MS" panose="030F0702030302020204" pitchFamily="66" charset="0"/>
                          <a:ea typeface="MS PGothic" panose="020B0600070205080204" pitchFamily="34" charset="-128"/>
                        </a:defRPr>
                      </a:lvl3pPr>
                      <a:lvl4pPr marL="1600200" indent="-228600">
                        <a:spcBef>
                          <a:spcPct val="20000"/>
                        </a:spcBef>
                        <a:defRPr>
                          <a:solidFill>
                            <a:schemeClr val="tx1"/>
                          </a:solidFill>
                          <a:latin typeface="Comic Sans MS" panose="030F0702030302020204" pitchFamily="66" charset="0"/>
                          <a:ea typeface="MS PGothic" panose="020B0600070205080204" pitchFamily="34" charset="-128"/>
                        </a:defRPr>
                      </a:lvl4pPr>
                      <a:lvl5pPr marL="2057400" indent="-228600">
                        <a:spcBef>
                          <a:spcPct val="20000"/>
                        </a:spcBef>
                        <a:defRPr>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9pPr>
                    </a:lstStyle>
                    <a:p>
                      <a:pPr marL="0" marR="0" lvl="0" indent="0" algn="l" defTabSz="914400" rtl="0" eaLnBrk="0" fontAlgn="base" latinLnBrk="0" hangingPunct="0">
                        <a:lnSpc>
                          <a:spcPct val="90000"/>
                        </a:lnSpc>
                        <a:spcBef>
                          <a:spcPct val="0"/>
                        </a:spcBef>
                        <a:spcAft>
                          <a:spcPct val="0"/>
                        </a:spcAft>
                        <a:buClr>
                          <a:srgbClr val="FF0000"/>
                        </a:buClr>
                        <a:buSzTx/>
                        <a:buFont typeface="Wingdings" panose="05000000000000000000" pitchFamily="2" charset="2"/>
                        <a:buNone/>
                        <a:tabLst/>
                      </a:pPr>
                      <a:r>
                        <a:rPr kumimoji="0" lang="es-ES" altLang="es-ES" sz="1700" b="0" i="0" u="none" strike="noStrike" cap="none" normalizeH="0" baseline="0" dirty="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sym typeface="Lucida Grande" charset="0"/>
                        </a:rPr>
                        <a:t>Delantal individual con mangas desechable y guantes</a:t>
                      </a:r>
                    </a:p>
                  </a:txBody>
                  <a:tcPr marL="48221" marR="48221" marT="24110" marB="241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59068447"/>
                  </a:ext>
                </a:extLst>
              </a:tr>
              <a:tr h="377282">
                <a:tc>
                  <a:txBody>
                    <a:bodyPr/>
                    <a:lstStyle>
                      <a:lvl1pPr>
                        <a:spcBef>
                          <a:spcPct val="20000"/>
                        </a:spcBef>
                        <a:defRPr sz="2800">
                          <a:solidFill>
                            <a:schemeClr val="tx1"/>
                          </a:solidFill>
                          <a:latin typeface="Comic Sans MS" panose="030F0702030302020204" pitchFamily="66" charset="0"/>
                          <a:ea typeface="MS PGothic" panose="020B0600070205080204" pitchFamily="34" charset="-128"/>
                        </a:defRPr>
                      </a:lvl1pPr>
                      <a:lvl2pPr marL="742950" indent="-285750">
                        <a:spcBef>
                          <a:spcPct val="20000"/>
                        </a:spcBef>
                        <a:defRPr sz="2400">
                          <a:solidFill>
                            <a:schemeClr val="tx1"/>
                          </a:solidFill>
                          <a:latin typeface="Comic Sans MS" panose="030F0702030302020204" pitchFamily="66" charset="0"/>
                          <a:ea typeface="MS PGothic" panose="020B0600070205080204" pitchFamily="34" charset="-128"/>
                        </a:defRPr>
                      </a:lvl2pPr>
                      <a:lvl3pPr marL="1143000" indent="-228600">
                        <a:spcBef>
                          <a:spcPct val="20000"/>
                        </a:spcBef>
                        <a:defRPr sz="2000">
                          <a:solidFill>
                            <a:schemeClr val="tx1"/>
                          </a:solidFill>
                          <a:latin typeface="Comic Sans MS" panose="030F0702030302020204" pitchFamily="66" charset="0"/>
                          <a:ea typeface="MS PGothic" panose="020B0600070205080204" pitchFamily="34" charset="-128"/>
                        </a:defRPr>
                      </a:lvl3pPr>
                      <a:lvl4pPr marL="1600200" indent="-228600">
                        <a:spcBef>
                          <a:spcPct val="20000"/>
                        </a:spcBef>
                        <a:defRPr>
                          <a:solidFill>
                            <a:schemeClr val="tx1"/>
                          </a:solidFill>
                          <a:latin typeface="Comic Sans MS" panose="030F0702030302020204" pitchFamily="66" charset="0"/>
                          <a:ea typeface="MS PGothic" panose="020B0600070205080204" pitchFamily="34" charset="-128"/>
                        </a:defRPr>
                      </a:lvl4pPr>
                      <a:lvl5pPr marL="2057400" indent="-228600">
                        <a:spcBef>
                          <a:spcPct val="20000"/>
                        </a:spcBef>
                        <a:defRPr>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9pPr>
                    </a:lstStyle>
                    <a:p>
                      <a:pPr marL="0" marR="0" lvl="0" indent="0" algn="l" defTabSz="914400" rtl="0" eaLnBrk="0" fontAlgn="base" latinLnBrk="0" hangingPunct="0">
                        <a:lnSpc>
                          <a:spcPct val="90000"/>
                        </a:lnSpc>
                        <a:spcBef>
                          <a:spcPct val="0"/>
                        </a:spcBef>
                        <a:spcAft>
                          <a:spcPct val="0"/>
                        </a:spcAft>
                        <a:buClr>
                          <a:srgbClr val="FF0000"/>
                        </a:buClr>
                        <a:buSzTx/>
                        <a:buFont typeface="Wingdings" panose="05000000000000000000" pitchFamily="2" charset="2"/>
                        <a:buNone/>
                        <a:tabLst/>
                      </a:pPr>
                      <a:r>
                        <a:rPr kumimoji="0" lang="es-ES" altLang="es-ES" sz="1700" b="0" i="0" u="none" strike="noStrike" cap="none" normalizeH="0" baseline="0" dirty="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sym typeface="Lucida Grande" charset="0"/>
                        </a:rPr>
                        <a:t>Disponibilidad exclusiva de equipos e insumos</a:t>
                      </a:r>
                    </a:p>
                  </a:txBody>
                  <a:tcPr marL="48221" marR="48221" marT="24110" marB="241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23509861"/>
                  </a:ext>
                </a:extLst>
              </a:tr>
              <a:tr h="379805">
                <a:tc>
                  <a:txBody>
                    <a:bodyPr/>
                    <a:lstStyle>
                      <a:lvl1pPr>
                        <a:spcBef>
                          <a:spcPct val="20000"/>
                        </a:spcBef>
                        <a:defRPr sz="2800">
                          <a:solidFill>
                            <a:schemeClr val="tx1"/>
                          </a:solidFill>
                          <a:latin typeface="Comic Sans MS" panose="030F0702030302020204" pitchFamily="66" charset="0"/>
                          <a:ea typeface="MS PGothic" panose="020B0600070205080204" pitchFamily="34" charset="-128"/>
                        </a:defRPr>
                      </a:lvl1pPr>
                      <a:lvl2pPr marL="742950" indent="-285750">
                        <a:spcBef>
                          <a:spcPct val="20000"/>
                        </a:spcBef>
                        <a:defRPr sz="2400">
                          <a:solidFill>
                            <a:schemeClr val="tx1"/>
                          </a:solidFill>
                          <a:latin typeface="Comic Sans MS" panose="030F0702030302020204" pitchFamily="66" charset="0"/>
                          <a:ea typeface="MS PGothic" panose="020B0600070205080204" pitchFamily="34" charset="-128"/>
                        </a:defRPr>
                      </a:lvl2pPr>
                      <a:lvl3pPr marL="1143000" indent="-228600">
                        <a:spcBef>
                          <a:spcPct val="20000"/>
                        </a:spcBef>
                        <a:defRPr sz="2000">
                          <a:solidFill>
                            <a:schemeClr val="tx1"/>
                          </a:solidFill>
                          <a:latin typeface="Comic Sans MS" panose="030F0702030302020204" pitchFamily="66" charset="0"/>
                          <a:ea typeface="MS PGothic" panose="020B0600070205080204" pitchFamily="34" charset="-128"/>
                        </a:defRPr>
                      </a:lvl3pPr>
                      <a:lvl4pPr marL="1600200" indent="-228600">
                        <a:spcBef>
                          <a:spcPct val="20000"/>
                        </a:spcBef>
                        <a:defRPr>
                          <a:solidFill>
                            <a:schemeClr val="tx1"/>
                          </a:solidFill>
                          <a:latin typeface="Comic Sans MS" panose="030F0702030302020204" pitchFamily="66" charset="0"/>
                          <a:ea typeface="MS PGothic" panose="020B0600070205080204" pitchFamily="34" charset="-128"/>
                        </a:defRPr>
                      </a:lvl4pPr>
                      <a:lvl5pPr marL="2057400" indent="-228600">
                        <a:spcBef>
                          <a:spcPct val="20000"/>
                        </a:spcBef>
                        <a:defRPr>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9pPr>
                    </a:lstStyle>
                    <a:p>
                      <a:pPr marL="0" marR="0" lvl="0" indent="0" algn="l" defTabSz="914400" rtl="0" eaLnBrk="0" fontAlgn="base" latinLnBrk="0" hangingPunct="0">
                        <a:lnSpc>
                          <a:spcPct val="90000"/>
                        </a:lnSpc>
                        <a:spcBef>
                          <a:spcPct val="0"/>
                        </a:spcBef>
                        <a:spcAft>
                          <a:spcPct val="0"/>
                        </a:spcAft>
                        <a:buClr>
                          <a:srgbClr val="FF0000"/>
                        </a:buClr>
                        <a:buSzTx/>
                        <a:buFont typeface="Wingdings" panose="05000000000000000000" pitchFamily="2" charset="2"/>
                        <a:buNone/>
                        <a:tabLst/>
                      </a:pPr>
                      <a:r>
                        <a:rPr kumimoji="0" lang="es-ES" altLang="es-ES" sz="1700" b="0" i="0" u="none" strike="noStrike" cap="none" normalizeH="0" baseline="0" dirty="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sym typeface="Lucida Grande" charset="0"/>
                        </a:rPr>
                        <a:t>Insumos lavado y secado de manos</a:t>
                      </a:r>
                    </a:p>
                  </a:txBody>
                  <a:tcPr marL="48221" marR="48221" marT="24110" marB="241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61540329"/>
                  </a:ext>
                </a:extLst>
              </a:tr>
              <a:tr h="423580">
                <a:tc>
                  <a:txBody>
                    <a:bodyPr/>
                    <a:lstStyle>
                      <a:lvl1pPr>
                        <a:spcBef>
                          <a:spcPct val="20000"/>
                        </a:spcBef>
                        <a:defRPr sz="2800">
                          <a:solidFill>
                            <a:schemeClr val="tx1"/>
                          </a:solidFill>
                          <a:latin typeface="Comic Sans MS" panose="030F0702030302020204" pitchFamily="66" charset="0"/>
                          <a:ea typeface="MS PGothic" panose="020B0600070205080204" pitchFamily="34" charset="-128"/>
                        </a:defRPr>
                      </a:lvl1pPr>
                      <a:lvl2pPr marL="742950" indent="-285750">
                        <a:spcBef>
                          <a:spcPct val="20000"/>
                        </a:spcBef>
                        <a:defRPr sz="2400">
                          <a:solidFill>
                            <a:schemeClr val="tx1"/>
                          </a:solidFill>
                          <a:latin typeface="Comic Sans MS" panose="030F0702030302020204" pitchFamily="66" charset="0"/>
                          <a:ea typeface="MS PGothic" panose="020B0600070205080204" pitchFamily="34" charset="-128"/>
                        </a:defRPr>
                      </a:lvl2pPr>
                      <a:lvl3pPr marL="1143000" indent="-228600">
                        <a:spcBef>
                          <a:spcPct val="20000"/>
                        </a:spcBef>
                        <a:defRPr sz="2000">
                          <a:solidFill>
                            <a:schemeClr val="tx1"/>
                          </a:solidFill>
                          <a:latin typeface="Comic Sans MS" panose="030F0702030302020204" pitchFamily="66" charset="0"/>
                          <a:ea typeface="MS PGothic" panose="020B0600070205080204" pitchFamily="34" charset="-128"/>
                        </a:defRPr>
                      </a:lvl3pPr>
                      <a:lvl4pPr marL="1600200" indent="-228600">
                        <a:spcBef>
                          <a:spcPct val="20000"/>
                        </a:spcBef>
                        <a:defRPr>
                          <a:solidFill>
                            <a:schemeClr val="tx1"/>
                          </a:solidFill>
                          <a:latin typeface="Comic Sans MS" panose="030F0702030302020204" pitchFamily="66" charset="0"/>
                          <a:ea typeface="MS PGothic" panose="020B0600070205080204" pitchFamily="34" charset="-128"/>
                        </a:defRPr>
                      </a:lvl4pPr>
                      <a:lvl5pPr marL="2057400" indent="-228600">
                        <a:spcBef>
                          <a:spcPct val="20000"/>
                        </a:spcBef>
                        <a:defRPr>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9pPr>
                    </a:lstStyle>
                    <a:p>
                      <a:pPr marL="0" marR="0" lvl="0" indent="0" algn="l" defTabSz="914400" rtl="0" eaLnBrk="0" fontAlgn="base" latinLnBrk="0" hangingPunct="0">
                        <a:lnSpc>
                          <a:spcPct val="90000"/>
                        </a:lnSpc>
                        <a:spcBef>
                          <a:spcPct val="0"/>
                        </a:spcBef>
                        <a:spcAft>
                          <a:spcPct val="0"/>
                        </a:spcAft>
                        <a:buClr>
                          <a:srgbClr val="FF0000"/>
                        </a:buClr>
                        <a:buSzTx/>
                        <a:buFont typeface="Wingdings" panose="05000000000000000000" pitchFamily="2" charset="2"/>
                        <a:buNone/>
                        <a:tabLst/>
                        <a:defRPr/>
                      </a:pPr>
                      <a:r>
                        <a:rPr kumimoji="0" lang="es-ES" altLang="es-ES" sz="1700" b="0" i="0" u="none" strike="noStrike" cap="none" normalizeH="0" baseline="0" dirty="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sym typeface="Lucida Grande" charset="0"/>
                        </a:rPr>
                        <a:t>Desinfección 2 veces al día de superficies con clorados (0.5%)</a:t>
                      </a:r>
                    </a:p>
                  </a:txBody>
                  <a:tcPr marL="48221" marR="48221" marT="24110" marB="241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34341916"/>
                  </a:ext>
                </a:extLst>
              </a:tr>
              <a:tr h="330282">
                <a:tc>
                  <a:txBody>
                    <a:bodyPr/>
                    <a:lstStyle>
                      <a:lvl1pPr>
                        <a:spcBef>
                          <a:spcPct val="20000"/>
                        </a:spcBef>
                        <a:defRPr sz="2800">
                          <a:solidFill>
                            <a:schemeClr val="tx1"/>
                          </a:solidFill>
                          <a:latin typeface="Comic Sans MS" panose="030F0702030302020204" pitchFamily="66" charset="0"/>
                          <a:ea typeface="MS PGothic" panose="020B0600070205080204" pitchFamily="34" charset="-128"/>
                        </a:defRPr>
                      </a:lvl1pPr>
                      <a:lvl2pPr marL="742950" indent="-285750">
                        <a:spcBef>
                          <a:spcPct val="20000"/>
                        </a:spcBef>
                        <a:defRPr sz="2400">
                          <a:solidFill>
                            <a:schemeClr val="tx1"/>
                          </a:solidFill>
                          <a:latin typeface="Comic Sans MS" panose="030F0702030302020204" pitchFamily="66" charset="0"/>
                          <a:ea typeface="MS PGothic" panose="020B0600070205080204" pitchFamily="34" charset="-128"/>
                        </a:defRPr>
                      </a:lvl2pPr>
                      <a:lvl3pPr marL="1143000" indent="-228600">
                        <a:spcBef>
                          <a:spcPct val="20000"/>
                        </a:spcBef>
                        <a:defRPr sz="2000">
                          <a:solidFill>
                            <a:schemeClr val="tx1"/>
                          </a:solidFill>
                          <a:latin typeface="Comic Sans MS" panose="030F0702030302020204" pitchFamily="66" charset="0"/>
                          <a:ea typeface="MS PGothic" panose="020B0600070205080204" pitchFamily="34" charset="-128"/>
                        </a:defRPr>
                      </a:lvl3pPr>
                      <a:lvl4pPr marL="1600200" indent="-228600">
                        <a:spcBef>
                          <a:spcPct val="20000"/>
                        </a:spcBef>
                        <a:defRPr>
                          <a:solidFill>
                            <a:schemeClr val="tx1"/>
                          </a:solidFill>
                          <a:latin typeface="Comic Sans MS" panose="030F0702030302020204" pitchFamily="66" charset="0"/>
                          <a:ea typeface="MS PGothic" panose="020B0600070205080204" pitchFamily="34" charset="-128"/>
                        </a:defRPr>
                      </a:lvl4pPr>
                      <a:lvl5pPr marL="2057400" indent="-228600">
                        <a:spcBef>
                          <a:spcPct val="20000"/>
                        </a:spcBef>
                        <a:defRPr>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Comic Sans MS" panose="030F0702030302020204" pitchFamily="66" charset="0"/>
                          <a:ea typeface="MS PGothic" panose="020B0600070205080204" pitchFamily="34" charset="-128"/>
                        </a:defRPr>
                      </a:lvl9pPr>
                    </a:lstStyle>
                    <a:p>
                      <a:pPr marL="0" marR="0" lvl="0" indent="0" algn="l" defTabSz="914400" rtl="0" eaLnBrk="0" fontAlgn="base" latinLnBrk="0" hangingPunct="0">
                        <a:lnSpc>
                          <a:spcPct val="90000"/>
                        </a:lnSpc>
                        <a:spcBef>
                          <a:spcPct val="0"/>
                        </a:spcBef>
                        <a:spcAft>
                          <a:spcPct val="0"/>
                        </a:spcAft>
                        <a:buClr>
                          <a:srgbClr val="FF0000"/>
                        </a:buClr>
                        <a:buSzTx/>
                        <a:buFont typeface="Wingdings" panose="05000000000000000000" pitchFamily="2" charset="2"/>
                        <a:buNone/>
                        <a:tabLst/>
                      </a:pPr>
                      <a:r>
                        <a:rPr kumimoji="0" lang="es-ES" altLang="es-ES" sz="1700" b="0" i="0" u="none" strike="noStrike" cap="none" normalizeH="0" baseline="0" dirty="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sym typeface="Lucida Grande" charset="0"/>
                        </a:rPr>
                        <a:t>Ingreso de una sola persona para la atención</a:t>
                      </a:r>
                    </a:p>
                  </a:txBody>
                  <a:tcPr marL="48221" marR="48221" marT="24110" marB="2411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9702244"/>
                  </a:ext>
                </a:extLst>
              </a:tr>
            </a:tbl>
          </a:graphicData>
        </a:graphic>
      </p:graphicFrame>
      <p:pic>
        <p:nvPicPr>
          <p:cNvPr id="71703" name="Imagen 5" descr="Captura de pantalla 2012-08-07 a la(s) 11.16.23.png">
            <a:extLst>
              <a:ext uri="{FF2B5EF4-FFF2-40B4-BE49-F238E27FC236}">
                <a16:creationId xmlns:a16="http://schemas.microsoft.com/office/drawing/2014/main" id="{3566A868-472E-4DF2-A2D3-9CAA431FD94A}"/>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56160" y="4234607"/>
            <a:ext cx="5426177" cy="162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2" name="Rectangle 2">
            <a:extLst>
              <a:ext uri="{FF2B5EF4-FFF2-40B4-BE49-F238E27FC236}">
                <a16:creationId xmlns:a16="http://schemas.microsoft.com/office/drawing/2014/main" id="{129EAAC0-ED32-4BAA-A384-18D22F6A2632}"/>
              </a:ext>
            </a:extLst>
          </p:cNvPr>
          <p:cNvSpPr>
            <a:spLocks noChangeArrowheads="1"/>
          </p:cNvSpPr>
          <p:nvPr/>
        </p:nvSpPr>
        <p:spPr bwMode="auto">
          <a:xfrm>
            <a:off x="777031" y="740981"/>
            <a:ext cx="6906477" cy="522684"/>
          </a:xfrm>
          <a:prstGeom prst="rect">
            <a:avLst/>
          </a:prstGeom>
          <a:noFill/>
          <a:ln w="9525">
            <a:noFill/>
            <a:miter lim="800000"/>
            <a:headEnd/>
            <a:tailEnd/>
          </a:ln>
        </p:spPr>
        <p:txBody>
          <a:bodyPr anchor="ctr"/>
          <a:lstStyle/>
          <a:p>
            <a:pPr algn="ctr" eaLnBrk="1" hangingPunct="1">
              <a:defRPr/>
            </a:pPr>
            <a:r>
              <a:rPr lang="es-CL" sz="2700" b="1" dirty="0">
                <a:solidFill>
                  <a:schemeClr val="accent2"/>
                </a:solidFill>
                <a:latin typeface="Tahoma" panose="020B0604030504040204" pitchFamily="34" charset="0"/>
                <a:ea typeface="Tahoma" panose="020B0604030504040204" pitchFamily="34" charset="0"/>
                <a:cs typeface="Tahoma" panose="020B0604030504040204" pitchFamily="34" charset="0"/>
              </a:rPr>
              <a:t>Estrategia bundle aplicada en el brote</a:t>
            </a:r>
            <a:endParaRPr lang="es-CL" sz="1500" b="1" dirty="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91C3E-5D39-F5D3-0CCA-A9BAE64D1426}"/>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BBDCEEE9-FF9C-E1C9-100B-6B0DE48BBDDB}"/>
              </a:ext>
            </a:extLst>
          </p:cNvPr>
          <p:cNvSpPr>
            <a:spLocks noGrp="1" noChangeArrowheads="1"/>
          </p:cNvSpPr>
          <p:nvPr>
            <p:ph type="title"/>
          </p:nvPr>
        </p:nvSpPr>
        <p:spPr>
          <a:xfrm>
            <a:off x="685800" y="381000"/>
            <a:ext cx="7772400" cy="762000"/>
          </a:xfrm>
        </p:spPr>
        <p:txBody>
          <a:bodyPr>
            <a:noAutofit/>
          </a:bodyPr>
          <a:lstStyle/>
          <a:p>
            <a:pPr>
              <a:defRPr/>
            </a:pPr>
            <a:r>
              <a:rPr lang="es-ES_tradnl" sz="2000" b="1" dirty="0">
                <a:solidFill>
                  <a:schemeClr val="accent2"/>
                </a:solidFill>
              </a:rPr>
              <a:t>Bacterias Multirresistentes (MDR) – Criterios Generales</a:t>
            </a:r>
            <a:r>
              <a:rPr lang="es-CL" sz="2000" b="1" dirty="0">
                <a:solidFill>
                  <a:schemeClr val="accent2"/>
                </a:solidFill>
              </a:rPr>
              <a:t> </a:t>
            </a:r>
            <a:endParaRPr lang="es-CL" altLang="es-ES_tradnl" sz="2800" b="1" dirty="0">
              <a:solidFill>
                <a:schemeClr val="accent2"/>
              </a:solidFill>
            </a:endParaRPr>
          </a:p>
        </p:txBody>
      </p:sp>
      <p:sp>
        <p:nvSpPr>
          <p:cNvPr id="257027" name="Rectangle 3">
            <a:extLst>
              <a:ext uri="{FF2B5EF4-FFF2-40B4-BE49-F238E27FC236}">
                <a16:creationId xmlns:a16="http://schemas.microsoft.com/office/drawing/2014/main" id="{462159F0-ED41-5CC7-354F-80D0934E3C82}"/>
              </a:ext>
            </a:extLst>
          </p:cNvPr>
          <p:cNvSpPr>
            <a:spLocks noGrp="1" noChangeArrowheads="1"/>
          </p:cNvSpPr>
          <p:nvPr>
            <p:ph type="body" idx="1"/>
          </p:nvPr>
        </p:nvSpPr>
        <p:spPr>
          <a:xfrm>
            <a:off x="685800" y="1948417"/>
            <a:ext cx="7772400" cy="4139562"/>
          </a:xfrm>
        </p:spPr>
        <p:txBody>
          <a:bodyPr/>
          <a:lstStyle/>
          <a:p>
            <a:pPr>
              <a:buClr>
                <a:srgbClr val="FF0000"/>
              </a:buClr>
            </a:pPr>
            <a:r>
              <a:rPr lang="es-ES_tradnl" dirty="0"/>
              <a:t>¿Duración de las precauciones:</a:t>
            </a:r>
            <a:endParaRPr lang="es-CL" dirty="0"/>
          </a:p>
          <a:p>
            <a:pPr>
              <a:buClr>
                <a:srgbClr val="FF0000"/>
              </a:buClr>
            </a:pPr>
            <a:r>
              <a:rPr lang="es-ES_tradnl" dirty="0"/>
              <a:t> Durante la hospitalización activa mientras persista la colonización o infección.</a:t>
            </a:r>
            <a:endParaRPr lang="es-CL" dirty="0"/>
          </a:p>
          <a:p>
            <a:pPr>
              <a:buClr>
                <a:srgbClr val="FF0000"/>
              </a:buClr>
            </a:pPr>
            <a:r>
              <a:rPr lang="es-ES_tradnl" dirty="0" err="1"/>
              <a:t>Desaislamiento</a:t>
            </a:r>
            <a:r>
              <a:rPr lang="es-ES_tradnl" dirty="0"/>
              <a:t>: A diferencia de </a:t>
            </a:r>
            <a:r>
              <a:rPr lang="es-ES_tradnl" i="1" dirty="0"/>
              <a:t>C. difficile</a:t>
            </a:r>
            <a:r>
              <a:rPr lang="es-ES_tradnl" dirty="0"/>
              <a:t>, retirar el aislamiento suele requerir cultivos de vigilancia negativos seriados según protocolo institucional.</a:t>
            </a:r>
          </a:p>
          <a:p>
            <a:pPr>
              <a:buClr>
                <a:srgbClr val="FF0000"/>
              </a:buClr>
            </a:pPr>
            <a:r>
              <a:rPr lang="es-ES_tradnl" dirty="0"/>
              <a:t>Manejo en Reingresos:</a:t>
            </a:r>
            <a:endParaRPr lang="es-CL" dirty="0"/>
          </a:p>
          <a:p>
            <a:pPr>
              <a:buClr>
                <a:srgbClr val="FF0000"/>
              </a:buClr>
            </a:pPr>
            <a:r>
              <a:rPr lang="es-ES_tradnl" dirty="0"/>
              <a:t>Sí preventivo: Por norma general, se recomienda reinstaurar las precauciones de contacto al reingresar si el paciente tiene antecedentes documentados de un microorganismo MDR de alto impacto epidemiológico, hasta tener cultivos de vigilancia negativos al ingreso.</a:t>
            </a:r>
            <a:endParaRPr lang="es-CL" dirty="0"/>
          </a:p>
          <a:p>
            <a:pPr>
              <a:buClr>
                <a:srgbClr val="FF0000"/>
              </a:buClr>
            </a:pPr>
            <a:endParaRPr lang="es-CL" dirty="0"/>
          </a:p>
        </p:txBody>
      </p:sp>
    </p:spTree>
    <p:extLst>
      <p:ext uri="{BB962C8B-B14F-4D97-AF65-F5344CB8AC3E}">
        <p14:creationId xmlns:p14="http://schemas.microsoft.com/office/powerpoint/2010/main" val="2239568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8640" y="773723"/>
            <a:ext cx="8046491" cy="744562"/>
          </a:xfrm>
          <a:prstGeom prst="rect">
            <a:avLst/>
          </a:prstGeom>
          <a:noFill/>
        </p:spPr>
        <p:txBody>
          <a:bodyPr wrap="square">
            <a:noAutofit/>
          </a:bodyPr>
          <a:lstStyle/>
          <a:p>
            <a:pPr>
              <a:defRPr sz="2200" b="1">
                <a:solidFill>
                  <a:srgbClr val="0F172A"/>
                </a:solidFill>
                <a:latin typeface="Georgia"/>
              </a:defRPr>
            </a:pPr>
            <a:r>
              <a:rPr sz="2000" dirty="0" err="1">
                <a:solidFill>
                  <a:schemeClr val="accent2"/>
                </a:solidFill>
                <a:latin typeface="Calibri" panose="020F0502020204030204" pitchFamily="34" charset="0"/>
                <a:cs typeface="Calibri" panose="020F0502020204030204" pitchFamily="34" charset="0"/>
              </a:rPr>
              <a:t>Manejo</a:t>
            </a:r>
            <a:r>
              <a:rPr sz="2000" dirty="0">
                <a:solidFill>
                  <a:schemeClr val="accent2"/>
                </a:solidFill>
                <a:latin typeface="Calibri" panose="020F0502020204030204" pitchFamily="34" charset="0"/>
                <a:cs typeface="Calibri" panose="020F0502020204030204" pitchFamily="34" charset="0"/>
              </a:rPr>
              <a:t> de </a:t>
            </a:r>
            <a:r>
              <a:rPr sz="2000" dirty="0" err="1">
                <a:solidFill>
                  <a:schemeClr val="accent2"/>
                </a:solidFill>
                <a:latin typeface="Calibri" panose="020F0502020204030204" pitchFamily="34" charset="0"/>
                <a:cs typeface="Calibri" panose="020F0502020204030204" pitchFamily="34" charset="0"/>
              </a:rPr>
              <a:t>Bacterias</a:t>
            </a:r>
            <a:r>
              <a:rPr sz="2000" dirty="0">
                <a:solidFill>
                  <a:schemeClr val="accent2"/>
                </a:solidFill>
                <a:latin typeface="Calibri" panose="020F0502020204030204" pitchFamily="34" charset="0"/>
                <a:cs typeface="Calibri" panose="020F0502020204030204" pitchFamily="34" charset="0"/>
              </a:rPr>
              <a:t> </a:t>
            </a:r>
            <a:r>
              <a:rPr sz="2000" dirty="0" err="1">
                <a:solidFill>
                  <a:schemeClr val="accent2"/>
                </a:solidFill>
                <a:latin typeface="Calibri" panose="020F0502020204030204" pitchFamily="34" charset="0"/>
                <a:cs typeface="Calibri" panose="020F0502020204030204" pitchFamily="34" charset="0"/>
              </a:rPr>
              <a:t>Multirresistentes</a:t>
            </a:r>
            <a:r>
              <a:rPr sz="2000" dirty="0">
                <a:solidFill>
                  <a:schemeClr val="accent2"/>
                </a:solidFill>
                <a:latin typeface="Calibri" panose="020F0502020204030204" pitchFamily="34" charset="0"/>
                <a:cs typeface="Calibri" panose="020F0502020204030204" pitchFamily="34" charset="0"/>
              </a:rPr>
              <a:t> (MDR) Control </a:t>
            </a:r>
            <a:r>
              <a:rPr lang="es-419" sz="2000" dirty="0">
                <a:solidFill>
                  <a:schemeClr val="accent2"/>
                </a:solidFill>
                <a:latin typeface="Calibri" panose="020F0502020204030204" pitchFamily="34" charset="0"/>
                <a:cs typeface="Calibri" panose="020F0502020204030204" pitchFamily="34" charset="0"/>
              </a:rPr>
              <a:t>e</a:t>
            </a:r>
            <a:r>
              <a:rPr sz="2000" dirty="0" err="1">
                <a:solidFill>
                  <a:schemeClr val="accent2"/>
                </a:solidFill>
                <a:latin typeface="Calibri" panose="020F0502020204030204" pitchFamily="34" charset="0"/>
                <a:cs typeface="Calibri" panose="020F0502020204030204" pitchFamily="34" charset="0"/>
              </a:rPr>
              <a:t>pidémico</a:t>
            </a:r>
            <a:r>
              <a:rPr sz="2000" dirty="0">
                <a:solidFill>
                  <a:schemeClr val="accent2"/>
                </a:solidFill>
                <a:latin typeface="Calibri" panose="020F0502020204030204" pitchFamily="34" charset="0"/>
                <a:cs typeface="Calibri" panose="020F0502020204030204" pitchFamily="34" charset="0"/>
              </a:rPr>
              <a:t> vs. la </a:t>
            </a:r>
            <a:r>
              <a:rPr sz="2000" dirty="0" err="1">
                <a:solidFill>
                  <a:schemeClr val="accent2"/>
                </a:solidFill>
                <a:latin typeface="Calibri" panose="020F0502020204030204" pitchFamily="34" charset="0"/>
                <a:cs typeface="Calibri" panose="020F0502020204030204" pitchFamily="34" charset="0"/>
              </a:rPr>
              <a:t>Fatiga</a:t>
            </a:r>
            <a:r>
              <a:rPr sz="2000" dirty="0">
                <a:solidFill>
                  <a:schemeClr val="accent2"/>
                </a:solidFill>
                <a:latin typeface="Calibri" panose="020F0502020204030204" pitchFamily="34" charset="0"/>
                <a:cs typeface="Calibri" panose="020F0502020204030204" pitchFamily="34" charset="0"/>
              </a:rPr>
              <a:t> de </a:t>
            </a:r>
            <a:r>
              <a:rPr lang="es-419" sz="2000" dirty="0">
                <a:solidFill>
                  <a:schemeClr val="accent2"/>
                </a:solidFill>
                <a:latin typeface="Calibri" panose="020F0502020204030204" pitchFamily="34" charset="0"/>
                <a:cs typeface="Calibri" panose="020F0502020204030204" pitchFamily="34" charset="0"/>
              </a:rPr>
              <a:t>a</a:t>
            </a:r>
            <a:r>
              <a:rPr sz="2000" dirty="0" err="1">
                <a:solidFill>
                  <a:schemeClr val="accent2"/>
                </a:solidFill>
                <a:latin typeface="Calibri" panose="020F0502020204030204" pitchFamily="34" charset="0"/>
                <a:cs typeface="Calibri" panose="020F0502020204030204" pitchFamily="34" charset="0"/>
              </a:rPr>
              <a:t>islamiento</a:t>
            </a:r>
            <a:endParaRPr sz="2000" dirty="0">
              <a:solidFill>
                <a:schemeClr val="accent2"/>
              </a:solidFill>
              <a:latin typeface="Calibri" panose="020F0502020204030204" pitchFamily="34" charset="0"/>
              <a:cs typeface="Calibri" panose="020F0502020204030204" pitchFamily="34" charset="0"/>
            </a:endParaRPr>
          </a:p>
        </p:txBody>
      </p:sp>
      <p:sp>
        <p:nvSpPr>
          <p:cNvPr id="4" name="Rectangle 3"/>
          <p:cNvSpPr/>
          <p:nvPr/>
        </p:nvSpPr>
        <p:spPr>
          <a:xfrm>
            <a:off x="548641" y="1885950"/>
            <a:ext cx="8046491"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Rounded Rectangle 4"/>
          <p:cNvSpPr/>
          <p:nvPr/>
        </p:nvSpPr>
        <p:spPr>
          <a:xfrm>
            <a:off x="548640" y="2091690"/>
            <a:ext cx="3840480" cy="349758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900"/>
              </a:spcAft>
              <a:defRPr sz="1800" b="1">
                <a:solidFill>
                  <a:srgbClr val="0284C7"/>
                </a:solidFill>
                <a:latin typeface="Georgia"/>
              </a:defRPr>
            </a:pPr>
            <a:r>
              <a:rPr sz="2000" dirty="0" err="1">
                <a:latin typeface="Calibri" panose="020F0502020204030204" pitchFamily="34" charset="0"/>
                <a:cs typeface="Calibri" panose="020F0502020204030204" pitchFamily="34" charset="0"/>
              </a:rPr>
              <a:t>Protocolos</a:t>
            </a:r>
            <a:r>
              <a:rPr sz="2000" dirty="0">
                <a:latin typeface="Calibri" panose="020F0502020204030204" pitchFamily="34" charset="0"/>
                <a:cs typeface="Calibri" panose="020F0502020204030204" pitchFamily="34" charset="0"/>
              </a:rPr>
              <a:t> de </a:t>
            </a:r>
            <a:r>
              <a:rPr sz="2000" dirty="0" err="1">
                <a:latin typeface="Calibri" panose="020F0502020204030204" pitchFamily="34" charset="0"/>
                <a:cs typeface="Calibri" panose="020F0502020204030204" pitchFamily="34" charset="0"/>
              </a:rPr>
              <a:t>Desaislamiento</a:t>
            </a:r>
            <a:r>
              <a:rPr sz="2000" dirty="0">
                <a:latin typeface="Calibri" panose="020F0502020204030204" pitchFamily="34" charset="0"/>
                <a:cs typeface="Calibri" panose="020F0502020204030204" pitchFamily="34" charset="0"/>
              </a:rPr>
              <a:t> </a:t>
            </a:r>
            <a:r>
              <a:rPr sz="2000" dirty="0" err="1">
                <a:latin typeface="Calibri" panose="020F0502020204030204" pitchFamily="34" charset="0"/>
                <a:cs typeface="Calibri" panose="020F0502020204030204" pitchFamily="34" charset="0"/>
              </a:rPr>
              <a:t>en</a:t>
            </a:r>
            <a:r>
              <a:rPr sz="2000" dirty="0">
                <a:latin typeface="Calibri" panose="020F0502020204030204" pitchFamily="34" charset="0"/>
                <a:cs typeface="Calibri" panose="020F0502020204030204" pitchFamily="34" charset="0"/>
              </a:rPr>
              <a:t> MDR</a:t>
            </a:r>
          </a:p>
          <a:p>
            <a:pPr>
              <a:spcAft>
                <a:spcPts val="750"/>
              </a:spcAft>
            </a:pPr>
            <a:r>
              <a:rPr sz="1200" b="1" dirty="0" err="1">
                <a:solidFill>
                  <a:srgbClr val="0F172A"/>
                </a:solidFill>
                <a:latin typeface="Calibri" panose="020F0502020204030204" pitchFamily="34" charset="0"/>
                <a:cs typeface="Calibri" panose="020F0502020204030204" pitchFamily="34" charset="0"/>
              </a:rPr>
              <a:t>Cultivos</a:t>
            </a:r>
            <a:r>
              <a:rPr sz="1200" b="1" dirty="0">
                <a:solidFill>
                  <a:srgbClr val="0F172A"/>
                </a:solidFill>
                <a:latin typeface="Calibri" panose="020F0502020204030204" pitchFamily="34" charset="0"/>
                <a:cs typeface="Calibri" panose="020F0502020204030204" pitchFamily="34" charset="0"/>
              </a:rPr>
              <a:t> de </a:t>
            </a:r>
            <a:r>
              <a:rPr sz="1200" b="1" dirty="0" err="1">
                <a:solidFill>
                  <a:srgbClr val="0F172A"/>
                </a:solidFill>
                <a:latin typeface="Calibri" panose="020F0502020204030204" pitchFamily="34" charset="0"/>
                <a:cs typeface="Calibri" panose="020F0502020204030204" pitchFamily="34" charset="0"/>
              </a:rPr>
              <a:t>Vigilancia</a:t>
            </a:r>
            <a:r>
              <a:rPr sz="1200" b="1" dirty="0">
                <a:solidFill>
                  <a:srgbClr val="0F172A"/>
                </a:solidFill>
                <a:latin typeface="Calibri" panose="020F0502020204030204" pitchFamily="34" charset="0"/>
                <a:cs typeface="Calibri" panose="020F0502020204030204" pitchFamily="34" charset="0"/>
              </a:rPr>
              <a:t> Seriados</a:t>
            </a:r>
            <a:r>
              <a:rPr sz="1200" dirty="0">
                <a:solidFill>
                  <a:srgbClr val="0F172A"/>
                </a:solidFill>
                <a:latin typeface="Calibri" panose="020F0502020204030204" pitchFamily="34" charset="0"/>
                <a:cs typeface="Calibri" panose="020F0502020204030204" pitchFamily="34" charset="0"/>
              </a:rPr>
              <a:t>:</a:t>
            </a:r>
            <a:r>
              <a:rPr sz="1200" dirty="0">
                <a:solidFill>
                  <a:srgbClr val="475569"/>
                </a:solidFill>
                <a:latin typeface="Calibri" panose="020F0502020204030204" pitchFamily="34" charset="0"/>
                <a:cs typeface="Calibri" panose="020F0502020204030204" pitchFamily="34" charset="0"/>
              </a:rPr>
              <a:t> El </a:t>
            </a:r>
            <a:r>
              <a:rPr sz="1200" dirty="0" err="1">
                <a:solidFill>
                  <a:srgbClr val="475569"/>
                </a:solidFill>
                <a:latin typeface="Calibri" panose="020F0502020204030204" pitchFamily="34" charset="0"/>
                <a:cs typeface="Calibri" panose="020F0502020204030204" pitchFamily="34" charset="0"/>
              </a:rPr>
              <a:t>desaislamiento</a:t>
            </a:r>
            <a:r>
              <a:rPr sz="1200" dirty="0">
                <a:solidFill>
                  <a:srgbClr val="475569"/>
                </a:solidFill>
                <a:latin typeface="Calibri" panose="020F0502020204030204" pitchFamily="34" charset="0"/>
                <a:cs typeface="Calibri" panose="020F0502020204030204" pitchFamily="34" charset="0"/>
              </a:rPr>
              <a:t> NO es </a:t>
            </a:r>
            <a:r>
              <a:rPr sz="1200" dirty="0" err="1">
                <a:solidFill>
                  <a:srgbClr val="475569"/>
                </a:solidFill>
                <a:latin typeface="Calibri" panose="020F0502020204030204" pitchFamily="34" charset="0"/>
                <a:cs typeface="Calibri" panose="020F0502020204030204" pitchFamily="34" charset="0"/>
              </a:rPr>
              <a:t>automático</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Requiere</a:t>
            </a:r>
            <a:r>
              <a:rPr sz="1200" dirty="0">
                <a:solidFill>
                  <a:srgbClr val="475569"/>
                </a:solidFill>
                <a:latin typeface="Calibri" panose="020F0502020204030204" pitchFamily="34" charset="0"/>
                <a:cs typeface="Calibri" panose="020F0502020204030204" pitchFamily="34" charset="0"/>
              </a:rPr>
              <a:t> 2 a 3 </a:t>
            </a:r>
            <a:r>
              <a:rPr sz="1200" dirty="0" err="1">
                <a:solidFill>
                  <a:srgbClr val="475569"/>
                </a:solidFill>
                <a:latin typeface="Calibri" panose="020F0502020204030204" pitchFamily="34" charset="0"/>
                <a:cs typeface="Calibri" panose="020F0502020204030204" pitchFamily="34" charset="0"/>
              </a:rPr>
              <a:t>cultivos</a:t>
            </a:r>
            <a:r>
              <a:rPr sz="1200" dirty="0">
                <a:solidFill>
                  <a:srgbClr val="475569"/>
                </a:solidFill>
                <a:latin typeface="Calibri" panose="020F0502020204030204" pitchFamily="34" charset="0"/>
                <a:cs typeface="Calibri" panose="020F0502020204030204" pitchFamily="34" charset="0"/>
              </a:rPr>
              <a:t>/</a:t>
            </a:r>
            <a:r>
              <a:rPr sz="1200" dirty="0" err="1">
                <a:solidFill>
                  <a:srgbClr val="475569"/>
                </a:solidFill>
                <a:latin typeface="Calibri" panose="020F0502020204030204" pitchFamily="34" charset="0"/>
                <a:cs typeface="Calibri" panose="020F0502020204030204" pitchFamily="34" charset="0"/>
              </a:rPr>
              <a:t>hisopados</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negativos</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consecutivos</a:t>
            </a:r>
            <a:r>
              <a:rPr sz="1200" dirty="0">
                <a:solidFill>
                  <a:srgbClr val="475569"/>
                </a:solidFill>
                <a:latin typeface="Calibri" panose="020F0502020204030204" pitchFamily="34" charset="0"/>
                <a:cs typeface="Calibri" panose="020F0502020204030204" pitchFamily="34" charset="0"/>
              </a:rPr>
              <a:t> (rectal/</a:t>
            </a:r>
            <a:r>
              <a:rPr sz="1200" dirty="0" err="1">
                <a:solidFill>
                  <a:srgbClr val="475569"/>
                </a:solidFill>
                <a:latin typeface="Calibri" panose="020F0502020204030204" pitchFamily="34" charset="0"/>
                <a:cs typeface="Calibri" panose="020F0502020204030204" pitchFamily="34" charset="0"/>
              </a:rPr>
              <a:t>cutáneo</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separados</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por</a:t>
            </a:r>
            <a:r>
              <a:rPr sz="1200" dirty="0">
                <a:solidFill>
                  <a:srgbClr val="475569"/>
                </a:solidFill>
                <a:latin typeface="Calibri" panose="020F0502020204030204" pitchFamily="34" charset="0"/>
                <a:cs typeface="Calibri" panose="020F0502020204030204" pitchFamily="34" charset="0"/>
              </a:rPr>
              <a:t> 48-72h sin </a:t>
            </a:r>
            <a:r>
              <a:rPr sz="1200" dirty="0" err="1">
                <a:solidFill>
                  <a:srgbClr val="475569"/>
                </a:solidFill>
                <a:latin typeface="Calibri" panose="020F0502020204030204" pitchFamily="34" charset="0"/>
                <a:cs typeface="Calibri" panose="020F0502020204030204" pitchFamily="34" charset="0"/>
              </a:rPr>
              <a:t>tratamiento</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antibiótico</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activo</a:t>
            </a:r>
            <a:r>
              <a:rPr sz="1200" dirty="0">
                <a:solidFill>
                  <a:srgbClr val="475569"/>
                </a:solidFill>
                <a:latin typeface="Calibri" panose="020F0502020204030204" pitchFamily="34" charset="0"/>
                <a:cs typeface="Calibri" panose="020F0502020204030204" pitchFamily="34" charset="0"/>
              </a:rPr>
              <a:t>.</a:t>
            </a:r>
          </a:p>
          <a:p>
            <a:pPr>
              <a:spcAft>
                <a:spcPts val="750"/>
              </a:spcAft>
            </a:pPr>
            <a:r>
              <a:rPr sz="1200" b="1" dirty="0" err="1">
                <a:solidFill>
                  <a:srgbClr val="0F172A"/>
                </a:solidFill>
                <a:latin typeface="Calibri" panose="020F0502020204030204" pitchFamily="34" charset="0"/>
                <a:cs typeface="Calibri" panose="020F0502020204030204" pitchFamily="34" charset="0"/>
              </a:rPr>
              <a:t>Reingresos</a:t>
            </a:r>
            <a:r>
              <a:rPr sz="1200" b="1" dirty="0">
                <a:solidFill>
                  <a:srgbClr val="0F172A"/>
                </a:solidFill>
                <a:latin typeface="Calibri" panose="020F0502020204030204" pitchFamily="34" charset="0"/>
                <a:cs typeface="Calibri" panose="020F0502020204030204" pitchFamily="34" charset="0"/>
              </a:rPr>
              <a:t> </a:t>
            </a:r>
            <a:r>
              <a:rPr sz="1200" b="1" dirty="0" err="1">
                <a:solidFill>
                  <a:srgbClr val="0F172A"/>
                </a:solidFill>
                <a:latin typeface="Calibri" panose="020F0502020204030204" pitchFamily="34" charset="0"/>
                <a:cs typeface="Calibri" panose="020F0502020204030204" pitchFamily="34" charset="0"/>
              </a:rPr>
              <a:t>Preventivos</a:t>
            </a:r>
            <a:r>
              <a:rPr sz="1200" dirty="0">
                <a:solidFill>
                  <a:srgbClr val="0F172A"/>
                </a:solidFill>
                <a:latin typeface="Calibri" panose="020F0502020204030204" pitchFamily="34" charset="0"/>
                <a:cs typeface="Calibri" panose="020F0502020204030204" pitchFamily="34" charset="0"/>
              </a:rPr>
              <a:t>:</a:t>
            </a:r>
            <a:r>
              <a:rPr sz="1200" dirty="0">
                <a:solidFill>
                  <a:srgbClr val="475569"/>
                </a:solidFill>
                <a:latin typeface="Calibri" panose="020F0502020204030204" pitchFamily="34" charset="0"/>
                <a:cs typeface="Calibri" panose="020F0502020204030204" pitchFamily="34" charset="0"/>
              </a:rPr>
              <a:t> Todo </a:t>
            </a:r>
            <a:r>
              <a:rPr sz="1200" dirty="0" err="1">
                <a:solidFill>
                  <a:srgbClr val="475569"/>
                </a:solidFill>
                <a:latin typeface="Calibri" panose="020F0502020204030204" pitchFamily="34" charset="0"/>
                <a:cs typeface="Calibri" panose="020F0502020204030204" pitchFamily="34" charset="0"/>
              </a:rPr>
              <a:t>paciente</a:t>
            </a:r>
            <a:r>
              <a:rPr sz="1200" dirty="0">
                <a:solidFill>
                  <a:srgbClr val="475569"/>
                </a:solidFill>
                <a:latin typeface="Calibri" panose="020F0502020204030204" pitchFamily="34" charset="0"/>
                <a:cs typeface="Calibri" panose="020F0502020204030204" pitchFamily="34" charset="0"/>
              </a:rPr>
              <a:t> con </a:t>
            </a:r>
            <a:r>
              <a:rPr sz="1200" dirty="0" err="1">
                <a:solidFill>
                  <a:srgbClr val="475569"/>
                </a:solidFill>
                <a:latin typeface="Calibri" panose="020F0502020204030204" pitchFamily="34" charset="0"/>
                <a:cs typeface="Calibri" panose="020F0502020204030204" pitchFamily="34" charset="0"/>
              </a:rPr>
              <a:t>antecedente</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documentado</a:t>
            </a:r>
            <a:r>
              <a:rPr sz="1200" dirty="0">
                <a:solidFill>
                  <a:srgbClr val="475569"/>
                </a:solidFill>
                <a:latin typeface="Calibri" panose="020F0502020204030204" pitchFamily="34" charset="0"/>
                <a:cs typeface="Calibri" panose="020F0502020204030204" pitchFamily="34" charset="0"/>
              </a:rPr>
              <a:t> de MDR de alto </a:t>
            </a:r>
            <a:r>
              <a:rPr sz="1200" dirty="0" err="1">
                <a:solidFill>
                  <a:srgbClr val="475569"/>
                </a:solidFill>
                <a:latin typeface="Calibri" panose="020F0502020204030204" pitchFamily="34" charset="0"/>
                <a:cs typeface="Calibri" panose="020F0502020204030204" pitchFamily="34" charset="0"/>
              </a:rPr>
              <a:t>impacto</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ej</a:t>
            </a:r>
            <a:r>
              <a:rPr sz="1200" dirty="0">
                <a:solidFill>
                  <a:srgbClr val="475569"/>
                </a:solidFill>
                <a:latin typeface="Calibri" panose="020F0502020204030204" pitchFamily="34" charset="0"/>
                <a:cs typeface="Calibri" panose="020F0502020204030204" pitchFamily="34" charset="0"/>
              </a:rPr>
              <a:t>. KPC, VRE) </a:t>
            </a:r>
            <a:r>
              <a:rPr sz="1200" dirty="0" err="1">
                <a:solidFill>
                  <a:srgbClr val="475569"/>
                </a:solidFill>
                <a:latin typeface="Calibri" panose="020F0502020204030204" pitchFamily="34" charset="0"/>
                <a:cs typeface="Calibri" panose="020F0502020204030204" pitchFamily="34" charset="0"/>
              </a:rPr>
              <a:t>debe</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aislarse</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preventivamente</a:t>
            </a:r>
            <a:r>
              <a:rPr sz="1200" dirty="0">
                <a:solidFill>
                  <a:srgbClr val="475569"/>
                </a:solidFill>
                <a:latin typeface="Calibri" panose="020F0502020204030204" pitchFamily="34" charset="0"/>
                <a:cs typeface="Calibri" panose="020F0502020204030204" pitchFamily="34" charset="0"/>
              </a:rPr>
              <a:t> al </a:t>
            </a:r>
            <a:r>
              <a:rPr sz="1200" dirty="0" err="1">
                <a:solidFill>
                  <a:srgbClr val="475569"/>
                </a:solidFill>
                <a:latin typeface="Calibri" panose="020F0502020204030204" pitchFamily="34" charset="0"/>
                <a:cs typeface="Calibri" panose="020F0502020204030204" pitchFamily="34" charset="0"/>
              </a:rPr>
              <a:t>reingresar</a:t>
            </a:r>
            <a:r>
              <a:rPr sz="1200" dirty="0">
                <a:solidFill>
                  <a:srgbClr val="475569"/>
                </a:solidFill>
                <a:latin typeface="Calibri" panose="020F0502020204030204" pitchFamily="34" charset="0"/>
                <a:cs typeface="Calibri" panose="020F0502020204030204" pitchFamily="34" charset="0"/>
              </a:rPr>
              <a:t> hasta </a:t>
            </a:r>
            <a:r>
              <a:rPr sz="1200" dirty="0" err="1">
                <a:solidFill>
                  <a:srgbClr val="475569"/>
                </a:solidFill>
                <a:latin typeface="Calibri" panose="020F0502020204030204" pitchFamily="34" charset="0"/>
                <a:cs typeface="Calibri" panose="020F0502020204030204" pitchFamily="34" charset="0"/>
              </a:rPr>
              <a:t>confirmar</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estado</a:t>
            </a:r>
            <a:r>
              <a:rPr sz="1200" dirty="0">
                <a:solidFill>
                  <a:srgbClr val="475569"/>
                </a:solidFill>
                <a:latin typeface="Calibri" panose="020F0502020204030204" pitchFamily="34" charset="0"/>
                <a:cs typeface="Calibri" panose="020F0502020204030204" pitchFamily="34" charset="0"/>
              </a:rPr>
              <a:t> de </a:t>
            </a:r>
            <a:r>
              <a:rPr sz="1200" dirty="0" err="1">
                <a:solidFill>
                  <a:srgbClr val="475569"/>
                </a:solidFill>
                <a:latin typeface="Calibri" panose="020F0502020204030204" pitchFamily="34" charset="0"/>
                <a:cs typeface="Calibri" panose="020F0502020204030204" pitchFamily="34" charset="0"/>
              </a:rPr>
              <a:t>colonización</a:t>
            </a:r>
            <a:r>
              <a:rPr sz="1200" dirty="0">
                <a:solidFill>
                  <a:srgbClr val="475569"/>
                </a:solidFill>
                <a:latin typeface="Calibri" panose="020F0502020204030204" pitchFamily="34" charset="0"/>
                <a:cs typeface="Calibri" panose="020F0502020204030204" pitchFamily="34" charset="0"/>
              </a:rPr>
              <a:t>.</a:t>
            </a:r>
          </a:p>
          <a:p>
            <a:pPr>
              <a:spcAft>
                <a:spcPts val="750"/>
              </a:spcAft>
            </a:pPr>
            <a:r>
              <a:rPr sz="1200" b="1" dirty="0" err="1">
                <a:solidFill>
                  <a:srgbClr val="0F172A"/>
                </a:solidFill>
                <a:latin typeface="Calibri" panose="020F0502020204030204" pitchFamily="34" charset="0"/>
                <a:cs typeface="Calibri" panose="020F0502020204030204" pitchFamily="34" charset="0"/>
              </a:rPr>
              <a:t>Aislamiento</a:t>
            </a:r>
            <a:r>
              <a:rPr sz="1200" b="1" dirty="0">
                <a:solidFill>
                  <a:srgbClr val="0F172A"/>
                </a:solidFill>
                <a:latin typeface="Calibri" panose="020F0502020204030204" pitchFamily="34" charset="0"/>
                <a:cs typeface="Calibri" panose="020F0502020204030204" pitchFamily="34" charset="0"/>
              </a:rPr>
              <a:t> </a:t>
            </a:r>
            <a:r>
              <a:rPr sz="1200" b="1" dirty="0" err="1">
                <a:solidFill>
                  <a:srgbClr val="0F172A"/>
                </a:solidFill>
                <a:latin typeface="Calibri" panose="020F0502020204030204" pitchFamily="34" charset="0"/>
                <a:cs typeface="Calibri" panose="020F0502020204030204" pitchFamily="34" charset="0"/>
              </a:rPr>
              <a:t>Cohorte</a:t>
            </a:r>
            <a:r>
              <a:rPr sz="1200" b="1" dirty="0">
                <a:solidFill>
                  <a:srgbClr val="0F172A"/>
                </a:solidFill>
                <a:latin typeface="Calibri" panose="020F0502020204030204" pitchFamily="34" charset="0"/>
                <a:cs typeface="Calibri" panose="020F0502020204030204" pitchFamily="34" charset="0"/>
              </a:rPr>
              <a:t> MDR</a:t>
            </a:r>
            <a:r>
              <a:rPr sz="1200" dirty="0">
                <a:solidFill>
                  <a:srgbClr val="0F172A"/>
                </a:solidFill>
                <a:latin typeface="Calibri" panose="020F0502020204030204" pitchFamily="34" charset="0"/>
                <a:cs typeface="Calibri" panose="020F0502020204030204" pitchFamily="34" charset="0"/>
              </a:rPr>
              <a:t>:</a:t>
            </a:r>
            <a:r>
              <a:rPr sz="1200" dirty="0">
                <a:solidFill>
                  <a:srgbClr val="475569"/>
                </a:solidFill>
                <a:latin typeface="Calibri" panose="020F0502020204030204" pitchFamily="34" charset="0"/>
                <a:cs typeface="Calibri" panose="020F0502020204030204" pitchFamily="34" charset="0"/>
              </a:rPr>
              <a:t> Si hay </a:t>
            </a:r>
            <a:r>
              <a:rPr sz="1200" dirty="0" err="1">
                <a:solidFill>
                  <a:srgbClr val="475569"/>
                </a:solidFill>
                <a:latin typeface="Calibri" panose="020F0502020204030204" pitchFamily="34" charset="0"/>
                <a:cs typeface="Calibri" panose="020F0502020204030204" pitchFamily="34" charset="0"/>
              </a:rPr>
              <a:t>brote</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activo</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agrupar</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pacientes</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colonizados</a:t>
            </a:r>
            <a:r>
              <a:rPr sz="1200" dirty="0">
                <a:solidFill>
                  <a:srgbClr val="475569"/>
                </a:solidFill>
                <a:latin typeface="Calibri" panose="020F0502020204030204" pitchFamily="34" charset="0"/>
                <a:cs typeface="Calibri" panose="020F0502020204030204" pitchFamily="34" charset="0"/>
              </a:rPr>
              <a:t> </a:t>
            </a:r>
            <a:r>
              <a:rPr sz="1200" dirty="0" err="1">
                <a:solidFill>
                  <a:srgbClr val="475569"/>
                </a:solidFill>
                <a:latin typeface="Calibri" panose="020F0502020204030204" pitchFamily="34" charset="0"/>
                <a:cs typeface="Calibri" panose="020F0502020204030204" pitchFamily="34" charset="0"/>
              </a:rPr>
              <a:t>por</a:t>
            </a:r>
            <a:r>
              <a:rPr sz="1200" dirty="0">
                <a:solidFill>
                  <a:srgbClr val="475569"/>
                </a:solidFill>
                <a:latin typeface="Calibri" panose="020F0502020204030204" pitchFamily="34" charset="0"/>
                <a:cs typeface="Calibri" panose="020F0502020204030204" pitchFamily="34" charset="0"/>
              </a:rPr>
              <a:t> la </a:t>
            </a:r>
            <a:r>
              <a:rPr sz="1200" dirty="0" err="1">
                <a:solidFill>
                  <a:srgbClr val="475569"/>
                </a:solidFill>
                <a:latin typeface="Calibri" panose="020F0502020204030204" pitchFamily="34" charset="0"/>
                <a:cs typeface="Calibri" panose="020F0502020204030204" pitchFamily="34" charset="0"/>
              </a:rPr>
              <a:t>misma</a:t>
            </a:r>
            <a:r>
              <a:rPr sz="1200" dirty="0">
                <a:solidFill>
                  <a:srgbClr val="475569"/>
                </a:solidFill>
                <a:latin typeface="Calibri" panose="020F0502020204030204" pitchFamily="34" charset="0"/>
                <a:cs typeface="Calibri" panose="020F0502020204030204" pitchFamily="34" charset="0"/>
              </a:rPr>
              <a:t> cepa bajo supervision </a:t>
            </a:r>
            <a:r>
              <a:rPr sz="1200" dirty="0" err="1">
                <a:solidFill>
                  <a:srgbClr val="475569"/>
                </a:solidFill>
                <a:latin typeface="Calibri" panose="020F0502020204030204" pitchFamily="34" charset="0"/>
                <a:cs typeface="Calibri" panose="020F0502020204030204" pitchFamily="34" charset="0"/>
              </a:rPr>
              <a:t>estricta</a:t>
            </a:r>
            <a:r>
              <a:rPr sz="1200" dirty="0">
                <a:solidFill>
                  <a:srgbClr val="475569"/>
                </a:solidFill>
                <a:latin typeface="Calibri" panose="020F0502020204030204" pitchFamily="34" charset="0"/>
                <a:cs typeface="Calibri" panose="020F0502020204030204" pitchFamily="34" charset="0"/>
              </a:rPr>
              <a:t> de </a:t>
            </a:r>
            <a:r>
              <a:rPr sz="1200" dirty="0" err="1">
                <a:solidFill>
                  <a:srgbClr val="475569"/>
                </a:solidFill>
                <a:latin typeface="Calibri" panose="020F0502020204030204" pitchFamily="34" charset="0"/>
                <a:cs typeface="Calibri" panose="020F0502020204030204" pitchFamily="34" charset="0"/>
              </a:rPr>
              <a:t>enfermería</a:t>
            </a:r>
            <a:r>
              <a:rPr sz="1200" dirty="0">
                <a:solidFill>
                  <a:srgbClr val="475569"/>
                </a:solidFill>
                <a:latin typeface="Calibri" panose="020F0502020204030204" pitchFamily="34" charset="0"/>
                <a:cs typeface="Calibri" panose="020F0502020204030204" pitchFamily="34" charset="0"/>
              </a:rPr>
              <a:t>.</a:t>
            </a:r>
          </a:p>
        </p:txBody>
      </p:sp>
      <p:sp>
        <p:nvSpPr>
          <p:cNvPr id="6" name="Rounded Rectangle 5"/>
          <p:cNvSpPr/>
          <p:nvPr/>
        </p:nvSpPr>
        <p:spPr>
          <a:xfrm>
            <a:off x="4754651" y="2091690"/>
            <a:ext cx="3840480" cy="3497580"/>
          </a:xfrm>
          <a:prstGeom prst="roundRect">
            <a:avLst/>
          </a:prstGeom>
          <a:solidFill>
            <a:srgbClr val="FFFFFF"/>
          </a:solidFill>
          <a:ln>
            <a:solidFill>
              <a:srgbClr val="E2E8F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spcAft>
                <a:spcPts val="900"/>
              </a:spcAft>
              <a:defRPr sz="1800" b="1">
                <a:solidFill>
                  <a:srgbClr val="E11D48"/>
                </a:solidFill>
                <a:latin typeface="Georgia"/>
              </a:defRPr>
            </a:pPr>
            <a:r>
              <a:rPr dirty="0" err="1">
                <a:latin typeface="Calibri" panose="020F0502020204030204" pitchFamily="34" charset="0"/>
                <a:cs typeface="Calibri" panose="020F0502020204030204" pitchFamily="34" charset="0"/>
              </a:rPr>
              <a:t>Efectos</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Adversos</a:t>
            </a:r>
            <a:r>
              <a:rPr dirty="0">
                <a:latin typeface="Calibri" panose="020F0502020204030204" pitchFamily="34" charset="0"/>
                <a:cs typeface="Calibri" panose="020F0502020204030204" pitchFamily="34" charset="0"/>
              </a:rPr>
              <a:t> del </a:t>
            </a:r>
            <a:r>
              <a:rPr dirty="0" err="1">
                <a:latin typeface="Calibri" panose="020F0502020204030204" pitchFamily="34" charset="0"/>
                <a:cs typeface="Calibri" panose="020F0502020204030204" pitchFamily="34" charset="0"/>
              </a:rPr>
              <a:t>Aislamiento</a:t>
            </a:r>
            <a:r>
              <a:rPr dirty="0">
                <a:latin typeface="Calibri" panose="020F0502020204030204" pitchFamily="34" charset="0"/>
                <a:cs typeface="Calibri" panose="020F0502020204030204" pitchFamily="34" charset="0"/>
              </a:rPr>
              <a:t> </a:t>
            </a:r>
            <a:r>
              <a:rPr dirty="0" err="1">
                <a:latin typeface="Calibri" panose="020F0502020204030204" pitchFamily="34" charset="0"/>
                <a:cs typeface="Calibri" panose="020F0502020204030204" pitchFamily="34" charset="0"/>
              </a:rPr>
              <a:t>Prolongado</a:t>
            </a:r>
            <a:endParaRPr dirty="0">
              <a:latin typeface="Calibri" panose="020F0502020204030204" pitchFamily="34" charset="0"/>
              <a:cs typeface="Calibri" panose="020F0502020204030204" pitchFamily="34" charset="0"/>
            </a:endParaRPr>
          </a:p>
          <a:p>
            <a:pPr>
              <a:spcAft>
                <a:spcPts val="750"/>
              </a:spcAft>
            </a:pPr>
            <a:r>
              <a:rPr sz="1100" b="1" dirty="0" err="1">
                <a:solidFill>
                  <a:srgbClr val="0F172A"/>
                </a:solidFill>
                <a:latin typeface="Calibri" panose="020F0502020204030204" pitchFamily="34" charset="0"/>
                <a:cs typeface="Calibri" panose="020F0502020204030204" pitchFamily="34" charset="0"/>
              </a:rPr>
              <a:t>Fatiga</a:t>
            </a:r>
            <a:r>
              <a:rPr sz="1100" b="1" dirty="0">
                <a:solidFill>
                  <a:srgbClr val="0F172A"/>
                </a:solidFill>
                <a:latin typeface="Calibri" panose="020F0502020204030204" pitchFamily="34" charset="0"/>
                <a:cs typeface="Calibri" panose="020F0502020204030204" pitchFamily="34" charset="0"/>
              </a:rPr>
              <a:t> de </a:t>
            </a:r>
            <a:r>
              <a:rPr sz="1100" b="1" dirty="0" err="1">
                <a:solidFill>
                  <a:srgbClr val="0F172A"/>
                </a:solidFill>
                <a:latin typeface="Calibri" panose="020F0502020204030204" pitchFamily="34" charset="0"/>
                <a:cs typeface="Calibri" panose="020F0502020204030204" pitchFamily="34" charset="0"/>
              </a:rPr>
              <a:t>Cumplimiento</a:t>
            </a:r>
            <a:r>
              <a:rPr sz="1100" dirty="0">
                <a:solidFill>
                  <a:srgbClr val="0F172A"/>
                </a:solidFill>
                <a:latin typeface="Calibri" panose="020F0502020204030204" pitchFamily="34" charset="0"/>
                <a:cs typeface="Calibri" panose="020F0502020204030204" pitchFamily="34" charset="0"/>
              </a:rPr>
              <a:t>:</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Mantener</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aislamientos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indefinidos</a:t>
            </a:r>
            <a:r>
              <a:rPr sz="1100" dirty="0">
                <a:solidFill>
                  <a:srgbClr val="475569"/>
                </a:solidFill>
                <a:latin typeface="Calibri" panose="020F0502020204030204" pitchFamily="34" charset="0"/>
                <a:cs typeface="Calibri" panose="020F0502020204030204" pitchFamily="34" charset="0"/>
              </a:rPr>
              <a:t> reduce la </a:t>
            </a:r>
            <a:r>
              <a:rPr sz="1100" dirty="0" err="1">
                <a:solidFill>
                  <a:srgbClr val="475569"/>
                </a:solidFill>
                <a:latin typeface="Calibri" panose="020F0502020204030204" pitchFamily="34" charset="0"/>
                <a:cs typeface="Calibri" panose="020F0502020204030204" pitchFamily="34" charset="0"/>
              </a:rPr>
              <a:t>adherencia</a:t>
            </a:r>
            <a:r>
              <a:rPr sz="1100" dirty="0">
                <a:solidFill>
                  <a:srgbClr val="475569"/>
                </a:solidFill>
                <a:latin typeface="Calibri" panose="020F0502020204030204" pitchFamily="34" charset="0"/>
                <a:cs typeface="Calibri" panose="020F0502020204030204" pitchFamily="34" charset="0"/>
              </a:rPr>
              <a:t> del </a:t>
            </a:r>
            <a:r>
              <a:rPr sz="1100" dirty="0" err="1">
                <a:solidFill>
                  <a:srgbClr val="475569"/>
                </a:solidFill>
                <a:latin typeface="Calibri" panose="020F0502020204030204" pitchFamily="34" charset="0"/>
                <a:cs typeface="Calibri" panose="020F0502020204030204" pitchFamily="34" charset="0"/>
              </a:rPr>
              <a:t>equipo</a:t>
            </a:r>
            <a:r>
              <a:rPr sz="1100" dirty="0">
                <a:solidFill>
                  <a:srgbClr val="475569"/>
                </a:solidFill>
                <a:latin typeface="Calibri" panose="020F0502020204030204" pitchFamily="34" charset="0"/>
                <a:cs typeface="Calibri" panose="020F0502020204030204" pitchFamily="34" charset="0"/>
              </a:rPr>
              <a:t> de </a:t>
            </a:r>
            <a:r>
              <a:rPr sz="1100" dirty="0" err="1">
                <a:solidFill>
                  <a:srgbClr val="475569"/>
                </a:solidFill>
                <a:latin typeface="Calibri" panose="020F0502020204030204" pitchFamily="34" charset="0"/>
                <a:cs typeface="Calibri" panose="020F0502020204030204" pitchFamily="34" charset="0"/>
              </a:rPr>
              <a:t>salud</a:t>
            </a:r>
            <a:r>
              <a:rPr sz="1100" dirty="0">
                <a:solidFill>
                  <a:srgbClr val="475569"/>
                </a:solidFill>
                <a:latin typeface="Calibri" panose="020F0502020204030204" pitchFamily="34" charset="0"/>
                <a:cs typeface="Calibri" panose="020F0502020204030204" pitchFamily="34" charset="0"/>
              </a:rPr>
              <a:t> con el paso del </a:t>
            </a:r>
            <a:r>
              <a:rPr sz="1100" dirty="0" err="1">
                <a:solidFill>
                  <a:srgbClr val="475569"/>
                </a:solidFill>
                <a:latin typeface="Calibri" panose="020F0502020204030204" pitchFamily="34" charset="0"/>
                <a:cs typeface="Calibri" panose="020F0502020204030204" pitchFamily="34" charset="0"/>
              </a:rPr>
              <a:t>tiempo</a:t>
            </a:r>
            <a:r>
              <a:rPr sz="1100" dirty="0">
                <a:solidFill>
                  <a:srgbClr val="475569"/>
                </a:solidFill>
                <a:latin typeface="Calibri" panose="020F0502020204030204" pitchFamily="34" charset="0"/>
                <a:cs typeface="Calibri" panose="020F0502020204030204" pitchFamily="34" charset="0"/>
              </a:rPr>
              <a:t>.</a:t>
            </a:r>
          </a:p>
          <a:p>
            <a:pPr>
              <a:spcAft>
                <a:spcPts val="750"/>
              </a:spcAft>
            </a:pPr>
            <a:r>
              <a:rPr sz="1100" b="1" dirty="0">
                <a:solidFill>
                  <a:srgbClr val="0F172A"/>
                </a:solidFill>
                <a:latin typeface="Calibri" panose="020F0502020204030204" pitchFamily="34" charset="0"/>
                <a:cs typeface="Calibri" panose="020F0502020204030204" pitchFamily="34" charset="0"/>
              </a:rPr>
              <a:t>Menor </a:t>
            </a:r>
            <a:r>
              <a:rPr sz="1100" b="1" dirty="0" err="1">
                <a:solidFill>
                  <a:srgbClr val="0F172A"/>
                </a:solidFill>
                <a:latin typeface="Calibri" panose="020F0502020204030204" pitchFamily="34" charset="0"/>
                <a:cs typeface="Calibri" panose="020F0502020204030204" pitchFamily="34" charset="0"/>
              </a:rPr>
              <a:t>Frecuencia</a:t>
            </a:r>
            <a:r>
              <a:rPr sz="1100" b="1" dirty="0">
                <a:solidFill>
                  <a:srgbClr val="0F172A"/>
                </a:solidFill>
                <a:latin typeface="Calibri" panose="020F0502020204030204" pitchFamily="34" charset="0"/>
                <a:cs typeface="Calibri" panose="020F0502020204030204" pitchFamily="34" charset="0"/>
              </a:rPr>
              <a:t> de Contacto</a:t>
            </a:r>
            <a:r>
              <a:rPr sz="1100" dirty="0">
                <a:solidFill>
                  <a:srgbClr val="0F172A"/>
                </a:solidFill>
                <a:latin typeface="Calibri" panose="020F0502020204030204" pitchFamily="34" charset="0"/>
                <a:cs typeface="Calibri" panose="020F0502020204030204" pitchFamily="34" charset="0"/>
              </a:rPr>
              <a:t>:</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Estudios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demuestran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que</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los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pacientes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en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aislamiento</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reciben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menos</a:t>
            </a:r>
            <a:r>
              <a:rPr sz="1100" dirty="0">
                <a:solidFill>
                  <a:srgbClr val="475569"/>
                </a:solidFill>
                <a:latin typeface="Calibri" panose="020F0502020204030204" pitchFamily="34" charset="0"/>
                <a:cs typeface="Calibri" panose="020F0502020204030204" pitchFamily="34" charset="0"/>
              </a:rPr>
              <a:t> visitas </a:t>
            </a:r>
            <a:r>
              <a:rPr sz="1100" dirty="0" err="1">
                <a:solidFill>
                  <a:srgbClr val="475569"/>
                </a:solidFill>
                <a:latin typeface="Calibri" panose="020F0502020204030204" pitchFamily="34" charset="0"/>
                <a:cs typeface="Calibri" panose="020F0502020204030204" pitchFamily="34" charset="0"/>
              </a:rPr>
              <a:t>directas</a:t>
            </a:r>
            <a:r>
              <a:rPr sz="1100" dirty="0">
                <a:solidFill>
                  <a:srgbClr val="475569"/>
                </a:solidFill>
                <a:latin typeface="Calibri" panose="020F0502020204030204" pitchFamily="34" charset="0"/>
                <a:cs typeface="Calibri" panose="020F0502020204030204" pitchFamily="34" charset="0"/>
              </a:rPr>
              <a:t> del personal y </a:t>
            </a:r>
            <a:r>
              <a:rPr sz="1100" dirty="0" err="1">
                <a:solidFill>
                  <a:srgbClr val="475569"/>
                </a:solidFill>
                <a:latin typeface="Calibri" panose="020F0502020204030204" pitchFamily="34" charset="0"/>
                <a:cs typeface="Calibri" panose="020F0502020204030204" pitchFamily="34" charset="0"/>
              </a:rPr>
              <a:t>sufren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más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retrasos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en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atenciones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rutinarias</a:t>
            </a:r>
            <a:r>
              <a:rPr sz="1100" dirty="0">
                <a:solidFill>
                  <a:srgbClr val="475569"/>
                </a:solidFill>
                <a:latin typeface="Calibri" panose="020F0502020204030204" pitchFamily="34" charset="0"/>
                <a:cs typeface="Calibri" panose="020F0502020204030204" pitchFamily="34" charset="0"/>
              </a:rPr>
              <a:t>.</a:t>
            </a:r>
          </a:p>
          <a:p>
            <a:pPr>
              <a:spcAft>
                <a:spcPts val="750"/>
              </a:spcAft>
            </a:pPr>
            <a:r>
              <a:rPr sz="1100" b="1" dirty="0">
                <a:solidFill>
                  <a:srgbClr val="0F172A"/>
                </a:solidFill>
                <a:latin typeface="Calibri" panose="020F0502020204030204" pitchFamily="34" charset="0"/>
                <a:cs typeface="Calibri" panose="020F0502020204030204" pitchFamily="34" charset="0"/>
              </a:rPr>
              <a:t>Impacto </a:t>
            </a:r>
            <a:r>
              <a:rPr sz="1100" b="1" dirty="0" err="1">
                <a:solidFill>
                  <a:srgbClr val="0F172A"/>
                </a:solidFill>
                <a:latin typeface="Calibri" panose="020F0502020204030204" pitchFamily="34" charset="0"/>
                <a:cs typeface="Calibri" panose="020F0502020204030204" pitchFamily="34" charset="0"/>
              </a:rPr>
              <a:t>Psicológico</a:t>
            </a:r>
            <a:r>
              <a:rPr sz="1100" b="1" dirty="0">
                <a:solidFill>
                  <a:srgbClr val="0F172A"/>
                </a:solidFill>
                <a:latin typeface="Calibri" panose="020F0502020204030204" pitchFamily="34" charset="0"/>
                <a:cs typeface="Calibri" panose="020F0502020204030204" pitchFamily="34" charset="0"/>
              </a:rPr>
              <a:t> y </a:t>
            </a:r>
            <a:r>
              <a:rPr sz="1100" b="1" dirty="0" err="1">
                <a:solidFill>
                  <a:srgbClr val="0F172A"/>
                </a:solidFill>
                <a:latin typeface="Calibri" panose="020F0502020204030204" pitchFamily="34" charset="0"/>
                <a:cs typeface="Calibri" panose="020F0502020204030204" pitchFamily="34" charset="0"/>
              </a:rPr>
              <a:t>Caídas</a:t>
            </a:r>
            <a:r>
              <a:rPr sz="1100" dirty="0">
                <a:solidFill>
                  <a:srgbClr val="0F172A"/>
                </a:solidFill>
                <a:latin typeface="Calibri" panose="020F0502020204030204" pitchFamily="34" charset="0"/>
                <a:cs typeface="Calibri" panose="020F0502020204030204" pitchFamily="34" charset="0"/>
              </a:rPr>
              <a:t>:</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Aumento</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en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niveles</a:t>
            </a:r>
            <a:r>
              <a:rPr sz="1100" dirty="0">
                <a:solidFill>
                  <a:srgbClr val="475569"/>
                </a:solidFill>
                <a:latin typeface="Calibri" panose="020F0502020204030204" pitchFamily="34" charset="0"/>
                <a:cs typeface="Calibri" panose="020F0502020204030204" pitchFamily="34" charset="0"/>
              </a:rPr>
              <a:t> de </a:t>
            </a:r>
            <a:r>
              <a:rPr sz="1100" dirty="0" err="1">
                <a:solidFill>
                  <a:srgbClr val="475569"/>
                </a:solidFill>
                <a:latin typeface="Calibri" panose="020F0502020204030204" pitchFamily="34" charset="0"/>
                <a:cs typeface="Calibri" panose="020F0502020204030204" pitchFamily="34" charset="0"/>
              </a:rPr>
              <a:t>ansiedad</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depresión</a:t>
            </a:r>
            <a:r>
              <a:rPr sz="1100" dirty="0">
                <a:solidFill>
                  <a:srgbClr val="475569"/>
                </a:solidFill>
                <a:latin typeface="Calibri" panose="020F0502020204030204" pitchFamily="34" charset="0"/>
                <a:cs typeface="Calibri" panose="020F0502020204030204" pitchFamily="34" charset="0"/>
              </a:rPr>
              <a:t>, delirium </a:t>
            </a:r>
            <a:r>
              <a:rPr sz="1100" dirty="0" err="1">
                <a:solidFill>
                  <a:srgbClr val="475569"/>
                </a:solidFill>
                <a:latin typeface="Calibri" panose="020F0502020204030204" pitchFamily="34" charset="0"/>
                <a:cs typeface="Calibri" panose="020F0502020204030204" pitchFamily="34" charset="0"/>
              </a:rPr>
              <a:t>en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adultos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mayores</a:t>
            </a:r>
            <a:r>
              <a:rPr sz="1100" dirty="0">
                <a:solidFill>
                  <a:srgbClr val="475569"/>
                </a:solidFill>
                <a:latin typeface="Calibri" panose="020F0502020204030204" pitchFamily="34" charset="0"/>
                <a:cs typeface="Calibri" panose="020F0502020204030204" pitchFamily="34" charset="0"/>
              </a:rPr>
              <a:t> y mayor </a:t>
            </a:r>
            <a:r>
              <a:rPr sz="1100" dirty="0" err="1">
                <a:solidFill>
                  <a:srgbClr val="475569"/>
                </a:solidFill>
                <a:latin typeface="Calibri" panose="020F0502020204030204" pitchFamily="34" charset="0"/>
                <a:cs typeface="Calibri" panose="020F0502020204030204" pitchFamily="34" charset="0"/>
              </a:rPr>
              <a:t>tasa</a:t>
            </a:r>
            <a:r>
              <a:rPr sz="1100" dirty="0">
                <a:solidFill>
                  <a:srgbClr val="475569"/>
                </a:solidFill>
                <a:latin typeface="Calibri" panose="020F0502020204030204" pitchFamily="34" charset="0"/>
                <a:cs typeface="Calibri" panose="020F0502020204030204" pitchFamily="34" charset="0"/>
              </a:rPr>
              <a:t> de </a:t>
            </a:r>
            <a:r>
              <a:rPr sz="1100" dirty="0" err="1">
                <a:solidFill>
                  <a:srgbClr val="475569"/>
                </a:solidFill>
                <a:latin typeface="Calibri" panose="020F0502020204030204" pitchFamily="34" charset="0"/>
                <a:cs typeface="Calibri" panose="020F0502020204030204" pitchFamily="34" charset="0"/>
              </a:rPr>
              <a:t>caídas</a:t>
            </a:r>
            <a:r>
              <a:rPr sz="1100" dirty="0">
                <a:solidFill>
                  <a:srgbClr val="475569"/>
                </a:solidFill>
                <a:latin typeface="Calibri" panose="020F0502020204030204" pitchFamily="34" charset="0"/>
                <a:cs typeface="Calibri" panose="020F0502020204030204" pitchFamily="34" charset="0"/>
              </a:rPr>
              <a:t> no </a:t>
            </a:r>
            <a:r>
              <a:rPr sz="1100" dirty="0" err="1">
                <a:solidFill>
                  <a:srgbClr val="475569"/>
                </a:solidFill>
                <a:latin typeface="Calibri" panose="020F0502020204030204" pitchFamily="34" charset="0"/>
                <a:cs typeface="Calibri" panose="020F0502020204030204" pitchFamily="34" charset="0"/>
              </a:rPr>
              <a:t>atestiguadas</a:t>
            </a:r>
            <a:r>
              <a:rPr sz="1100" dirty="0">
                <a:solidFill>
                  <a:srgbClr val="475569"/>
                </a:solidFill>
                <a:latin typeface="Calibri" panose="020F0502020204030204" pitchFamily="34" charset="0"/>
                <a:cs typeface="Calibri" panose="020F0502020204030204" pitchFamily="34" charset="0"/>
              </a:rPr>
              <a:t>.</a:t>
            </a:r>
          </a:p>
          <a:p>
            <a:pPr>
              <a:spcAft>
                <a:spcPts val="750"/>
              </a:spcAft>
            </a:pPr>
            <a:r>
              <a:rPr sz="1100" b="1" dirty="0">
                <a:solidFill>
                  <a:srgbClr val="0F172A"/>
                </a:solidFill>
                <a:latin typeface="Calibri" panose="020F0502020204030204" pitchFamily="34" charset="0"/>
                <a:cs typeface="Calibri" panose="020F0502020204030204" pitchFamily="34" charset="0"/>
              </a:rPr>
              <a:t>Uso </a:t>
            </a:r>
            <a:r>
              <a:rPr sz="1100" b="1" dirty="0" err="1">
                <a:solidFill>
                  <a:srgbClr val="0F172A"/>
                </a:solidFill>
                <a:latin typeface="Calibri" panose="020F0502020204030204" pitchFamily="34" charset="0"/>
                <a:cs typeface="Calibri" panose="020F0502020204030204" pitchFamily="34" charset="0"/>
              </a:rPr>
              <a:t>Eficiente</a:t>
            </a:r>
            <a:r>
              <a:rPr sz="1100" b="1" dirty="0">
                <a:solidFill>
                  <a:srgbClr val="0F172A"/>
                </a:solidFill>
                <a:latin typeface="Calibri" panose="020F0502020204030204" pitchFamily="34" charset="0"/>
                <a:cs typeface="Calibri" panose="020F0502020204030204" pitchFamily="34" charset="0"/>
              </a:rPr>
              <a:t> de </a:t>
            </a:r>
            <a:r>
              <a:rPr sz="1100" b="1" dirty="0" err="1">
                <a:solidFill>
                  <a:srgbClr val="0F172A"/>
                </a:solidFill>
                <a:latin typeface="Calibri" panose="020F0502020204030204" pitchFamily="34" charset="0"/>
                <a:cs typeface="Calibri" panose="020F0502020204030204" pitchFamily="34" charset="0"/>
              </a:rPr>
              <a:t>Recursos</a:t>
            </a:r>
            <a:r>
              <a:rPr sz="1100" dirty="0">
                <a:solidFill>
                  <a:srgbClr val="0F172A"/>
                </a:solidFill>
                <a:latin typeface="Calibri" panose="020F0502020204030204" pitchFamily="34" charset="0"/>
                <a:cs typeface="Calibri" panose="020F0502020204030204" pitchFamily="34" charset="0"/>
              </a:rPr>
              <a:t>:</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Revaluar</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continuamente</a:t>
            </a:r>
            <a:r>
              <a:rPr sz="1100" dirty="0">
                <a:solidFill>
                  <a:srgbClr val="475569"/>
                </a:solidFill>
                <a:latin typeface="Calibri" panose="020F0502020204030204" pitchFamily="34" charset="0"/>
                <a:cs typeface="Calibri" panose="020F0502020204030204" pitchFamily="34" charset="0"/>
              </a:rPr>
              <a:t> la </a:t>
            </a:r>
            <a:r>
              <a:rPr sz="1100" dirty="0" err="1">
                <a:solidFill>
                  <a:srgbClr val="475569"/>
                </a:solidFill>
                <a:latin typeface="Calibri" panose="020F0502020204030204" pitchFamily="34" charset="0"/>
                <a:cs typeface="Calibri" panose="020F0502020204030204" pitchFamily="34" charset="0"/>
              </a:rPr>
              <a:t>indicación</a:t>
            </a:r>
            <a:r>
              <a:rPr sz="1100" dirty="0">
                <a:solidFill>
                  <a:srgbClr val="475569"/>
                </a:solidFill>
                <a:latin typeface="Calibri" panose="020F0502020204030204" pitchFamily="34" charset="0"/>
                <a:cs typeface="Calibri" panose="020F0502020204030204" pitchFamily="34" charset="0"/>
              </a:rPr>
              <a:t> para </a:t>
            </a:r>
            <a:r>
              <a:rPr sz="1100" dirty="0" err="1">
                <a:solidFill>
                  <a:srgbClr val="475569"/>
                </a:solidFill>
                <a:latin typeface="Calibri" panose="020F0502020204030204" pitchFamily="34" charset="0"/>
                <a:cs typeface="Calibri" panose="020F0502020204030204" pitchFamily="34" charset="0"/>
              </a:rPr>
              <a:t>liberar</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habitaciones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individuales</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cuando</a:t>
            </a:r>
            <a:r>
              <a:rPr sz="1100" dirty="0">
                <a:solidFill>
                  <a:srgbClr val="475569"/>
                </a:solidFill>
                <a:latin typeface="Calibri" panose="020F0502020204030204" pitchFamily="34" charset="0"/>
                <a:cs typeface="Calibri" panose="020F0502020204030204" pitchFamily="34" charset="0"/>
              </a:rPr>
              <a:t> se </a:t>
            </a:r>
            <a:r>
              <a:rPr sz="1100" dirty="0" err="1">
                <a:solidFill>
                  <a:srgbClr val="475569"/>
                </a:solidFill>
                <a:latin typeface="Calibri" panose="020F0502020204030204" pitchFamily="34" charset="0"/>
                <a:cs typeface="Calibri" panose="020F0502020204030204" pitchFamily="34" charset="0"/>
              </a:rPr>
              <a:t>cumplan</a:t>
            </a:r>
            <a:r>
              <a:rPr sz="1100" dirty="0">
                <a:solidFill>
                  <a:srgbClr val="475569"/>
                </a:solidFill>
                <a:latin typeface="Calibri" panose="020F0502020204030204" pitchFamily="34" charset="0"/>
                <a:cs typeface="Calibri" panose="020F0502020204030204" pitchFamily="34" charset="0"/>
              </a:rPr>
              <a:t> </a:t>
            </a:r>
            <a:r>
              <a:rPr sz="1100" dirty="0" err="1">
                <a:solidFill>
                  <a:srgbClr val="475569"/>
                </a:solidFill>
                <a:latin typeface="Calibri" panose="020F0502020204030204" pitchFamily="34" charset="0"/>
                <a:cs typeface="Calibri" panose="020F0502020204030204" pitchFamily="34" charset="0"/>
              </a:rPr>
              <a:t>criterios</a:t>
            </a:r>
            <a:r>
              <a:rPr sz="1100" dirty="0">
                <a:solidFill>
                  <a:srgbClr val="475569"/>
                </a:solidFill>
                <a:latin typeface="Calibri" panose="020F0502020204030204" pitchFamily="34" charset="0"/>
                <a:cs typeface="Calibri" panose="020F0502020204030204" pitchFamily="34"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878681"/>
            <a:ext cx="9144000" cy="510063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132C-8FDB-F49D-ADC2-B8AF7C1DBCC0}"/>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78E8C762-A889-8F58-B595-76B22B749AC2}"/>
              </a:ext>
            </a:extLst>
          </p:cNvPr>
          <p:cNvSpPr>
            <a:spLocks noGrp="1" noChangeArrowheads="1"/>
          </p:cNvSpPr>
          <p:nvPr>
            <p:ph type="title"/>
          </p:nvPr>
        </p:nvSpPr>
        <p:spPr>
          <a:xfrm>
            <a:off x="685800" y="381000"/>
            <a:ext cx="7772400" cy="762000"/>
          </a:xfrm>
        </p:spPr>
        <p:txBody>
          <a:bodyPr>
            <a:noAutofit/>
          </a:bodyPr>
          <a:lstStyle/>
          <a:p>
            <a:pPr>
              <a:defRPr/>
            </a:pPr>
            <a:r>
              <a:rPr lang="es-ES_tradnl" dirty="0">
                <a:solidFill>
                  <a:schemeClr val="accent2"/>
                </a:solidFill>
              </a:rPr>
              <a:t>Recomendaciones del CDC y SHEA</a:t>
            </a:r>
            <a:r>
              <a:rPr lang="es-CL" dirty="0">
                <a:solidFill>
                  <a:schemeClr val="accent2"/>
                </a:solidFill>
              </a:rPr>
              <a:t> </a:t>
            </a:r>
            <a:endParaRPr lang="es-CL" altLang="es-ES_tradnl" sz="3200" dirty="0">
              <a:solidFill>
                <a:schemeClr val="accent2"/>
              </a:solidFill>
            </a:endParaRPr>
          </a:p>
        </p:txBody>
      </p:sp>
      <p:sp>
        <p:nvSpPr>
          <p:cNvPr id="257027" name="Rectangle 3">
            <a:extLst>
              <a:ext uri="{FF2B5EF4-FFF2-40B4-BE49-F238E27FC236}">
                <a16:creationId xmlns:a16="http://schemas.microsoft.com/office/drawing/2014/main" id="{FAC1C8AA-8908-7A80-23C6-3B6EB69135E1}"/>
              </a:ext>
            </a:extLst>
          </p:cNvPr>
          <p:cNvSpPr>
            <a:spLocks noGrp="1" noChangeArrowheads="1"/>
          </p:cNvSpPr>
          <p:nvPr>
            <p:ph type="body" idx="1"/>
          </p:nvPr>
        </p:nvSpPr>
        <p:spPr>
          <a:xfrm>
            <a:off x="685800" y="1948417"/>
            <a:ext cx="7772400" cy="4139562"/>
          </a:xfrm>
        </p:spPr>
        <p:txBody>
          <a:bodyPr/>
          <a:lstStyle/>
          <a:p>
            <a:pPr>
              <a:buClr>
                <a:srgbClr val="FF0000"/>
              </a:buClr>
            </a:pPr>
            <a:r>
              <a:rPr lang="es-ES_tradnl" dirty="0"/>
              <a:t>Jerarquía de prioridades en escenarios endémicos:</a:t>
            </a:r>
            <a:endParaRPr lang="es-CL" dirty="0"/>
          </a:p>
          <a:p>
            <a:pPr>
              <a:buClr>
                <a:srgbClr val="FF0000"/>
              </a:buClr>
            </a:pPr>
            <a:r>
              <a:rPr lang="es-ES_tradnl" dirty="0"/>
              <a:t> El aislamiento nunca debe reemplazar a las medidas básicas.</a:t>
            </a:r>
            <a:endParaRPr lang="es-CL" dirty="0"/>
          </a:p>
          <a:p>
            <a:pPr>
              <a:buClr>
                <a:srgbClr val="FF0000"/>
              </a:buClr>
            </a:pPr>
            <a:r>
              <a:rPr lang="es-ES_tradnl" dirty="0"/>
              <a:t> Énfasis absoluto en la higiene de manos universal.</a:t>
            </a:r>
            <a:endParaRPr lang="es-CL" dirty="0"/>
          </a:p>
          <a:p>
            <a:pPr>
              <a:buClr>
                <a:srgbClr val="FF0000"/>
              </a:buClr>
            </a:pPr>
            <a:r>
              <a:rPr lang="es-ES_tradnl" dirty="0"/>
              <a:t> Rigurosidad en la limpieza y desinfección ambiental (superficies muy tocadas).</a:t>
            </a:r>
            <a:endParaRPr lang="es-CL" dirty="0"/>
          </a:p>
          <a:p>
            <a:pPr marL="0" indent="0">
              <a:buClr>
                <a:srgbClr val="FF0000"/>
              </a:buClr>
              <a:buNone/>
            </a:pPr>
            <a:endParaRPr lang="es-CL" dirty="0"/>
          </a:p>
          <a:p>
            <a:pPr>
              <a:buClr>
                <a:srgbClr val="FF0000"/>
              </a:buClr>
            </a:pPr>
            <a:r>
              <a:rPr lang="es-ES_tradnl" dirty="0"/>
              <a:t> Enfoque basado en riesgo:</a:t>
            </a:r>
            <a:endParaRPr lang="es-CL" dirty="0"/>
          </a:p>
          <a:p>
            <a:pPr>
              <a:buClr>
                <a:srgbClr val="FF0000"/>
              </a:buClr>
            </a:pPr>
            <a:r>
              <a:rPr lang="es-ES_tradnl" dirty="0"/>
              <a:t> Priorizar el aislamiento preventivo y cultivos de ingreso en unidades de alto riesgo (UCI, trasplantes) o frente a gérmenes emergentes de máxima alerta.</a:t>
            </a:r>
            <a:endParaRPr lang="es-CL" dirty="0"/>
          </a:p>
        </p:txBody>
      </p:sp>
    </p:spTree>
    <p:extLst>
      <p:ext uri="{BB962C8B-B14F-4D97-AF65-F5344CB8AC3E}">
        <p14:creationId xmlns:p14="http://schemas.microsoft.com/office/powerpoint/2010/main" val="592927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277E2-DBF2-6824-A4D1-161A12EFD459}"/>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FA8A36FD-3D45-DB98-2D47-58DDB13812CF}"/>
              </a:ext>
            </a:extLst>
          </p:cNvPr>
          <p:cNvSpPr>
            <a:spLocks noGrp="1" noChangeArrowheads="1"/>
          </p:cNvSpPr>
          <p:nvPr>
            <p:ph type="title"/>
          </p:nvPr>
        </p:nvSpPr>
        <p:spPr>
          <a:xfrm>
            <a:off x="685800" y="381000"/>
            <a:ext cx="7772400" cy="762000"/>
          </a:xfrm>
        </p:spPr>
        <p:txBody>
          <a:bodyPr>
            <a:noAutofit/>
          </a:bodyPr>
          <a:lstStyle/>
          <a:p>
            <a:pPr>
              <a:defRPr/>
            </a:pPr>
            <a:r>
              <a:rPr lang="es-419" altLang="es-ES_tradnl" sz="3200" dirty="0">
                <a:solidFill>
                  <a:schemeClr val="accent2"/>
                </a:solidFill>
              </a:rPr>
              <a:t>Conclusiones</a:t>
            </a:r>
            <a:endParaRPr lang="es-CL" altLang="es-ES_tradnl" sz="3200" dirty="0">
              <a:solidFill>
                <a:schemeClr val="accent2"/>
              </a:solidFill>
            </a:endParaRPr>
          </a:p>
        </p:txBody>
      </p:sp>
      <p:sp>
        <p:nvSpPr>
          <p:cNvPr id="257027" name="Rectangle 3">
            <a:extLst>
              <a:ext uri="{FF2B5EF4-FFF2-40B4-BE49-F238E27FC236}">
                <a16:creationId xmlns:a16="http://schemas.microsoft.com/office/drawing/2014/main" id="{99CADC26-3D21-0C71-DAE9-99A25064AB22}"/>
              </a:ext>
            </a:extLst>
          </p:cNvPr>
          <p:cNvSpPr>
            <a:spLocks noGrp="1" noChangeArrowheads="1"/>
          </p:cNvSpPr>
          <p:nvPr>
            <p:ph type="body" idx="1"/>
          </p:nvPr>
        </p:nvSpPr>
        <p:spPr>
          <a:xfrm>
            <a:off x="685800" y="1948417"/>
            <a:ext cx="7772400" cy="4139562"/>
          </a:xfrm>
        </p:spPr>
        <p:txBody>
          <a:bodyPr/>
          <a:lstStyle/>
          <a:p>
            <a:pPr>
              <a:buClr>
                <a:srgbClr val="FF0000"/>
              </a:buClr>
            </a:pPr>
            <a:r>
              <a:rPr lang="es-ES_tradnl" dirty="0"/>
              <a:t>Las precauciones de contacto son una barrera rápida y necesaria, pero su éxito depende de una estrategia multimodal y su cumplimiento.</a:t>
            </a:r>
            <a:endParaRPr lang="es-CL" dirty="0"/>
          </a:p>
          <a:p>
            <a:pPr>
              <a:buClr>
                <a:srgbClr val="FF0000"/>
              </a:buClr>
            </a:pPr>
            <a:r>
              <a:rPr lang="es-ES_tradnl" dirty="0"/>
              <a:t> El manejo debe ser racional: basado en la clínica activa (</a:t>
            </a:r>
            <a:r>
              <a:rPr lang="es-ES_tradnl" i="1" dirty="0"/>
              <a:t>C. difficile</a:t>
            </a:r>
            <a:r>
              <a:rPr lang="es-ES_tradnl" dirty="0"/>
              <a:t>) y en el riesgo epidemiológico/vigilancia activa al ingreso (Bacterias MDR).</a:t>
            </a:r>
          </a:p>
          <a:p>
            <a:pPr>
              <a:buClr>
                <a:srgbClr val="FF0000"/>
              </a:buClr>
            </a:pPr>
            <a:r>
              <a:rPr lang="es-ES_tradnl" dirty="0"/>
              <a:t>El aislamiento por </a:t>
            </a:r>
            <a:r>
              <a:rPr lang="es-ES_tradnl" i="1" dirty="0"/>
              <a:t>C. difficile</a:t>
            </a:r>
            <a:r>
              <a:rPr lang="es-ES_tradnl" dirty="0"/>
              <a:t> dura lo que dure la diarrea activa durante la hospitalización.</a:t>
            </a:r>
            <a:endParaRPr lang="es-CL" dirty="0"/>
          </a:p>
          <a:p>
            <a:pPr>
              <a:buClr>
                <a:srgbClr val="FF0000"/>
              </a:buClr>
            </a:pPr>
            <a:r>
              <a:rPr lang="es-ES_tradnl" dirty="0"/>
              <a:t>Los antecedentes pasados no justifican aislar a un paciente asintomático en un nuevo reingreso, reservando la medida solo si reaparece el cuadro clínico.</a:t>
            </a:r>
          </a:p>
          <a:p>
            <a:pPr>
              <a:buClr>
                <a:srgbClr val="FF0000"/>
              </a:buClr>
            </a:pPr>
            <a:r>
              <a:rPr lang="es-ES_tradnl" dirty="0"/>
              <a:t>Asegurar el cumplimiento cuando aplica y dejarlo cuando no se justifique</a:t>
            </a:r>
            <a:endParaRPr lang="es-CL" dirty="0"/>
          </a:p>
        </p:txBody>
      </p:sp>
    </p:spTree>
    <p:extLst>
      <p:ext uri="{BB962C8B-B14F-4D97-AF65-F5344CB8AC3E}">
        <p14:creationId xmlns:p14="http://schemas.microsoft.com/office/powerpoint/2010/main" val="130798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B7991-0D03-E4D7-0C93-262C2EE7507B}"/>
            </a:ext>
          </a:extLst>
        </p:cNvPr>
        <p:cNvGrpSpPr/>
        <p:nvPr/>
      </p:nvGrpSpPr>
      <p:grpSpPr>
        <a:xfrm>
          <a:off x="0" y="0"/>
          <a:ext cx="0" cy="0"/>
          <a:chOff x="0" y="0"/>
          <a:chExt cx="0" cy="0"/>
        </a:xfrm>
      </p:grpSpPr>
      <p:sp>
        <p:nvSpPr>
          <p:cNvPr id="257026" name="Rectangle 2">
            <a:extLst>
              <a:ext uri="{FF2B5EF4-FFF2-40B4-BE49-F238E27FC236}">
                <a16:creationId xmlns:a16="http://schemas.microsoft.com/office/drawing/2014/main" id="{5FFCE811-D54A-0CE7-B15D-AF74E44B8C65}"/>
              </a:ext>
            </a:extLst>
          </p:cNvPr>
          <p:cNvSpPr>
            <a:spLocks noGrp="1" noChangeArrowheads="1"/>
          </p:cNvSpPr>
          <p:nvPr>
            <p:ph type="title"/>
          </p:nvPr>
        </p:nvSpPr>
        <p:spPr>
          <a:xfrm>
            <a:off x="685800" y="381000"/>
            <a:ext cx="7772400" cy="762000"/>
          </a:xfrm>
        </p:spPr>
        <p:txBody>
          <a:bodyPr>
            <a:noAutofit/>
          </a:bodyPr>
          <a:lstStyle/>
          <a:p>
            <a:pPr>
              <a:defRPr/>
            </a:pPr>
            <a:r>
              <a:rPr lang="es-419" altLang="es-ES_tradnl" sz="3200" dirty="0">
                <a:solidFill>
                  <a:schemeClr val="accent2"/>
                </a:solidFill>
              </a:rPr>
              <a:t>Bibliografía principal</a:t>
            </a:r>
            <a:endParaRPr lang="es-CL" altLang="es-ES_tradnl" sz="3200" dirty="0">
              <a:solidFill>
                <a:schemeClr val="accent2"/>
              </a:solidFill>
            </a:endParaRPr>
          </a:p>
        </p:txBody>
      </p:sp>
      <p:sp>
        <p:nvSpPr>
          <p:cNvPr id="257027" name="Rectangle 3">
            <a:extLst>
              <a:ext uri="{FF2B5EF4-FFF2-40B4-BE49-F238E27FC236}">
                <a16:creationId xmlns:a16="http://schemas.microsoft.com/office/drawing/2014/main" id="{B305F98B-773A-6D79-679B-32359D97028A}"/>
              </a:ext>
            </a:extLst>
          </p:cNvPr>
          <p:cNvSpPr>
            <a:spLocks noGrp="1" noChangeArrowheads="1"/>
          </p:cNvSpPr>
          <p:nvPr>
            <p:ph type="body" idx="1"/>
          </p:nvPr>
        </p:nvSpPr>
        <p:spPr>
          <a:xfrm>
            <a:off x="685800" y="1948417"/>
            <a:ext cx="7772400" cy="4139562"/>
          </a:xfrm>
        </p:spPr>
        <p:txBody>
          <a:bodyPr/>
          <a:lstStyle/>
          <a:p>
            <a:pPr lvl="0"/>
            <a:r>
              <a:rPr lang="es-CL" sz="1100" dirty="0"/>
              <a:t>SHEA Expert </a:t>
            </a:r>
            <a:r>
              <a:rPr lang="es-CL" sz="1100" dirty="0" err="1"/>
              <a:t>Guidance</a:t>
            </a:r>
            <a:r>
              <a:rPr lang="es-CL" sz="1100" dirty="0"/>
              <a:t>: Dubberke ER, Carling P, Carrico R, et al. </a:t>
            </a:r>
            <a:r>
              <a:rPr lang="es-CL" sz="1100" dirty="0" err="1"/>
              <a:t>Strategies</a:t>
            </a:r>
            <a:r>
              <a:rPr lang="es-CL" sz="1100" dirty="0"/>
              <a:t> </a:t>
            </a:r>
            <a:r>
              <a:rPr lang="es-CL" sz="1100" dirty="0" err="1"/>
              <a:t>to</a:t>
            </a:r>
            <a:r>
              <a:rPr lang="es-CL" sz="1100" dirty="0"/>
              <a:t> </a:t>
            </a:r>
            <a:r>
              <a:rPr lang="es-CL" sz="1100" dirty="0" err="1"/>
              <a:t>prevent</a:t>
            </a:r>
            <a:r>
              <a:rPr lang="es-CL" sz="1100" dirty="0"/>
              <a:t> Clostridioides difficile </a:t>
            </a:r>
            <a:r>
              <a:rPr lang="es-CL" sz="1100" dirty="0" err="1"/>
              <a:t>infections</a:t>
            </a:r>
            <a:r>
              <a:rPr lang="es-CL" sz="1100" dirty="0"/>
              <a:t> in acute-care </a:t>
            </a:r>
            <a:r>
              <a:rPr lang="es-CL" sz="1100" dirty="0" err="1"/>
              <a:t>hospitals</a:t>
            </a:r>
            <a:r>
              <a:rPr lang="es-CL" sz="1100" dirty="0"/>
              <a:t>: 2022 </a:t>
            </a:r>
            <a:r>
              <a:rPr lang="es-CL" sz="1100" dirty="0" err="1"/>
              <a:t>Update</a:t>
            </a:r>
            <a:r>
              <a:rPr lang="es-CL" sz="1100" dirty="0"/>
              <a:t>. </a:t>
            </a:r>
            <a:r>
              <a:rPr lang="es-CL" sz="1100" dirty="0" err="1"/>
              <a:t>Infection</a:t>
            </a:r>
            <a:r>
              <a:rPr lang="es-CL" sz="1100" dirty="0"/>
              <a:t> Control &amp; Hospital </a:t>
            </a:r>
            <a:r>
              <a:rPr lang="es-CL" sz="1100" dirty="0" err="1"/>
              <a:t>Epidemiology</a:t>
            </a:r>
            <a:r>
              <a:rPr lang="es-CL" sz="1100" dirty="0"/>
              <a:t> 2023; 44(4):527–549. (Sustenta: Aclaran los criterios operativos en centros de agudos, enfatizando que los antecedentes de colonización pasada sin diarrea activa no justifican aislar preventivamente en los reingresos hospitalarios).</a:t>
            </a:r>
          </a:p>
          <a:p>
            <a:pPr lvl="0"/>
            <a:r>
              <a:rPr lang="es-CL" sz="1100" dirty="0"/>
              <a:t>Organización Mundial de la Salud (OMS). (2020). Directrices de la OMS sobre las competencias esenciales de los profesionales de prevención y control de infecciones. Ginebra: OMS.</a:t>
            </a:r>
            <a:br>
              <a:rPr lang="es-CL" sz="1100" dirty="0"/>
            </a:br>
            <a:r>
              <a:rPr lang="es-CL" sz="1100" dirty="0"/>
              <a:t>(Sustenta: La falta de adherencia a la higiene de manos, el uso de EPP y la carga de trabajo del personal de enfermería como variables críticas de falla).</a:t>
            </a:r>
          </a:p>
          <a:p>
            <a:pPr lvl="0"/>
            <a:r>
              <a:rPr lang="es-CL" sz="1100" dirty="0"/>
              <a:t>Magill, S. S., et al. (2018). </a:t>
            </a:r>
            <a:r>
              <a:rPr lang="es-CL" sz="1100" dirty="0" err="1"/>
              <a:t>Multistate</a:t>
            </a:r>
            <a:r>
              <a:rPr lang="es-CL" sz="1100" dirty="0"/>
              <a:t> Point-</a:t>
            </a:r>
            <a:r>
              <a:rPr lang="es-CL" sz="1100" dirty="0" err="1"/>
              <a:t>Prevalence</a:t>
            </a:r>
            <a:r>
              <a:rPr lang="es-CL" sz="1100" dirty="0"/>
              <a:t> </a:t>
            </a:r>
            <a:r>
              <a:rPr lang="es-CL" sz="1100" dirty="0" err="1"/>
              <a:t>Survey</a:t>
            </a:r>
            <a:r>
              <a:rPr lang="es-CL" sz="1100" dirty="0"/>
              <a:t> </a:t>
            </a:r>
            <a:r>
              <a:rPr lang="es-CL" sz="1100" dirty="0" err="1"/>
              <a:t>of</a:t>
            </a:r>
            <a:r>
              <a:rPr lang="es-CL" sz="1100" dirty="0"/>
              <a:t> Health Care–</a:t>
            </a:r>
            <a:r>
              <a:rPr lang="es-CL" sz="1100" dirty="0" err="1"/>
              <a:t>Associated</a:t>
            </a:r>
            <a:r>
              <a:rPr lang="es-CL" sz="1100" dirty="0"/>
              <a:t> </a:t>
            </a:r>
            <a:r>
              <a:rPr lang="es-CL" sz="1100" dirty="0" err="1"/>
              <a:t>Infections</a:t>
            </a:r>
            <a:r>
              <a:rPr lang="es-CL" sz="1100" dirty="0"/>
              <a:t>. New England </a:t>
            </a:r>
            <a:r>
              <a:rPr lang="es-CL" sz="1100" dirty="0" err="1"/>
              <a:t>Journal</a:t>
            </a:r>
            <a:r>
              <a:rPr lang="es-CL" sz="1100" dirty="0"/>
              <a:t> </a:t>
            </a:r>
            <a:r>
              <a:rPr lang="es-CL" sz="1100" dirty="0" err="1"/>
              <a:t>of</a:t>
            </a:r>
            <a:r>
              <a:rPr lang="es-CL" sz="1100" dirty="0"/>
              <a:t> Medicine, 379 (18),1732-1744.</a:t>
            </a:r>
            <a:br>
              <a:rPr lang="es-CL" sz="1100" dirty="0"/>
            </a:br>
            <a:r>
              <a:rPr lang="es-CL" sz="1100" dirty="0"/>
              <a:t>(Sustenta: Los datos sobre la persistencia de bacterias como Acinetobacter y Pseudomonas en el entorno inanimado y equipos compartidos).</a:t>
            </a:r>
          </a:p>
          <a:p>
            <a:pPr lvl="0"/>
            <a:r>
              <a:rPr lang="es-CL" sz="1100" dirty="0" err="1"/>
              <a:t>Sehulster</a:t>
            </a:r>
            <a:r>
              <a:rPr lang="es-CL" sz="1100" dirty="0"/>
              <a:t>, L., &amp; Chinn, R. Y. (2019). </a:t>
            </a:r>
            <a:r>
              <a:rPr lang="es-CL" sz="1100" dirty="0" err="1"/>
              <a:t>Guidelines</a:t>
            </a:r>
            <a:r>
              <a:rPr lang="es-CL" sz="1100" dirty="0"/>
              <a:t> </a:t>
            </a:r>
            <a:r>
              <a:rPr lang="es-CL" sz="1100" dirty="0" err="1"/>
              <a:t>for</a:t>
            </a:r>
            <a:r>
              <a:rPr lang="es-CL" sz="1100" dirty="0"/>
              <a:t> </a:t>
            </a:r>
            <a:r>
              <a:rPr lang="es-CL" sz="1100" dirty="0" err="1"/>
              <a:t>Environmental</a:t>
            </a:r>
            <a:r>
              <a:rPr lang="es-CL" sz="1100" dirty="0"/>
              <a:t> </a:t>
            </a:r>
            <a:r>
              <a:rPr lang="es-CL" sz="1100" dirty="0" err="1"/>
              <a:t>Infection</a:t>
            </a:r>
            <a:r>
              <a:rPr lang="es-CL" sz="1100" dirty="0"/>
              <a:t> Control in Health-Care </a:t>
            </a:r>
            <a:r>
              <a:rPr lang="es-CL" sz="1100" dirty="0" err="1"/>
              <a:t>Facilities</a:t>
            </a:r>
            <a:r>
              <a:rPr lang="es-CL" sz="1100" dirty="0"/>
              <a:t>. Centers </a:t>
            </a:r>
            <a:r>
              <a:rPr lang="es-CL" sz="1100" dirty="0" err="1"/>
              <a:t>for</a:t>
            </a:r>
            <a:r>
              <a:rPr lang="es-CL" sz="1100" dirty="0"/>
              <a:t> </a:t>
            </a:r>
            <a:r>
              <a:rPr lang="es-CL" sz="1100" dirty="0" err="1"/>
              <a:t>Disease</a:t>
            </a:r>
            <a:r>
              <a:rPr lang="es-CL" sz="1100" dirty="0"/>
              <a:t> Control and </a:t>
            </a:r>
            <a:r>
              <a:rPr lang="es-CL" sz="1100" dirty="0" err="1"/>
              <a:t>Prevention</a:t>
            </a:r>
            <a:r>
              <a:rPr lang="es-CL" sz="1100" dirty="0"/>
              <a:t> (CDC).</a:t>
            </a:r>
            <a:br>
              <a:rPr lang="es-CL" sz="1100" dirty="0"/>
            </a:br>
            <a:r>
              <a:rPr lang="es-CL" sz="1100" dirty="0"/>
              <a:t>(Sustenta: Los protocolos de limpieza terminal, desinfección con amonios cuaternarios, luz ultravioleta y el rol de las superficies en la transmisión cruzada).</a:t>
            </a:r>
          </a:p>
          <a:p>
            <a:r>
              <a:rPr lang="es-CL" sz="1100" dirty="0"/>
              <a:t>David B. Banach, Gonzalo Bearman, Marsha </a:t>
            </a:r>
            <a:r>
              <a:rPr lang="es-CL" sz="1100" dirty="0" err="1"/>
              <a:t>Barnden</a:t>
            </a:r>
            <a:r>
              <a:rPr lang="es-CL" sz="1100" dirty="0"/>
              <a:t> et al, </a:t>
            </a:r>
            <a:r>
              <a:rPr lang="es-CL" sz="1100" dirty="0" err="1"/>
              <a:t>Duration</a:t>
            </a:r>
            <a:r>
              <a:rPr lang="es-CL" sz="1100" dirty="0"/>
              <a:t> </a:t>
            </a:r>
            <a:r>
              <a:rPr lang="es-CL" sz="1100" dirty="0" err="1"/>
              <a:t>of</a:t>
            </a:r>
            <a:r>
              <a:rPr lang="es-CL" sz="1100" dirty="0"/>
              <a:t> </a:t>
            </a:r>
            <a:r>
              <a:rPr lang="es-CL" sz="1100" dirty="0" err="1"/>
              <a:t>Contact</a:t>
            </a:r>
            <a:r>
              <a:rPr lang="es-CL" sz="1100" dirty="0"/>
              <a:t> </a:t>
            </a:r>
            <a:r>
              <a:rPr lang="es-CL" sz="1100" dirty="0" err="1"/>
              <a:t>Precautions</a:t>
            </a:r>
            <a:r>
              <a:rPr lang="es-CL" sz="1100" dirty="0"/>
              <a:t> </a:t>
            </a:r>
            <a:r>
              <a:rPr lang="es-CL" sz="1100" dirty="0" err="1"/>
              <a:t>for</a:t>
            </a:r>
            <a:r>
              <a:rPr lang="es-CL" sz="1100" dirty="0"/>
              <a:t> Acute-Care </a:t>
            </a:r>
            <a:r>
              <a:rPr lang="es-CL" sz="1100" dirty="0" err="1"/>
              <a:t>Settings</a:t>
            </a:r>
            <a:r>
              <a:rPr lang="es-CL" sz="1100" dirty="0"/>
              <a:t>. </a:t>
            </a:r>
            <a:r>
              <a:rPr lang="es-CL" sz="1100" dirty="0" err="1"/>
              <a:t>Infection</a:t>
            </a:r>
            <a:r>
              <a:rPr lang="es-CL" sz="1100" dirty="0"/>
              <a:t> Control &amp; Hospital </a:t>
            </a:r>
            <a:r>
              <a:rPr lang="es-CL" sz="1100" dirty="0" err="1"/>
              <a:t>Epidemiology</a:t>
            </a:r>
            <a:r>
              <a:rPr lang="es-CL" sz="1100" dirty="0"/>
              <a:t> </a:t>
            </a:r>
            <a:r>
              <a:rPr lang="es-CL" sz="1100" dirty="0" err="1"/>
              <a:t>February</a:t>
            </a:r>
            <a:r>
              <a:rPr lang="es-CL" sz="1100" dirty="0"/>
              <a:t> 2018(39) no. 2 (Sustenta: la duración de las precauciones de contacto se basan fundamentalmente en la racionalidad y en pequeños estudios)</a:t>
            </a:r>
          </a:p>
        </p:txBody>
      </p:sp>
    </p:spTree>
    <p:extLst>
      <p:ext uri="{BB962C8B-B14F-4D97-AF65-F5344CB8AC3E}">
        <p14:creationId xmlns:p14="http://schemas.microsoft.com/office/powerpoint/2010/main" val="4075311331"/>
      </p:ext>
    </p:extLst>
  </p:cSld>
  <p:clrMapOvr>
    <a:masterClrMapping/>
  </p:clrMapOvr>
</p:sld>
</file>

<file path=ppt/theme/theme1.xml><?xml version="1.0" encoding="utf-8"?>
<a:theme xmlns:a="http://schemas.openxmlformats.org/drawingml/2006/main" name="Patron clases 2018">
  <a:themeElements>
    <a:clrScheme name="Personalizar 1">
      <a:dk1>
        <a:srgbClr val="FAFAFA"/>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Ejecutivo">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spectro">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1474</TotalTime>
  <Words>1606</Words>
  <Application>Microsoft Macintosh PowerPoint</Application>
  <PresentationFormat>Presentación en pantalla (4:3)</PresentationFormat>
  <Paragraphs>159</Paragraphs>
  <Slides>20</Slides>
  <Notes>15</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20</vt:i4>
      </vt:variant>
    </vt:vector>
  </HeadingPairs>
  <TitlesOfParts>
    <vt:vector size="27" baseType="lpstr">
      <vt:lpstr>Calibri</vt:lpstr>
      <vt:lpstr>Century Gothic</vt:lpstr>
      <vt:lpstr>Palatino Linotype</vt:lpstr>
      <vt:lpstr>Tahoma</vt:lpstr>
      <vt:lpstr>Wingdings</vt:lpstr>
      <vt:lpstr>Patron clases 2018</vt:lpstr>
      <vt:lpstr>Gráfico</vt:lpstr>
      <vt:lpstr>Presentación de PowerPoint</vt:lpstr>
      <vt:lpstr>Presentación de PowerPoint</vt:lpstr>
      <vt:lpstr>Precauciones estándares</vt:lpstr>
      <vt:lpstr>Categorías  de  precauciones</vt:lpstr>
      <vt:lpstr>Transmisión por contacto</vt:lpstr>
      <vt:lpstr>Transmisión por contacto</vt:lpstr>
      <vt:lpstr>MEDIDAS DE CONTROL PRECAUCIONES DE CONTACTO</vt:lpstr>
      <vt:lpstr>Fallas frecuentes en cumplimiento del aislamiento</vt:lpstr>
      <vt:lpstr>Fallas frecuentes en cumplimiento del aislamiento</vt:lpstr>
      <vt:lpstr>Agentes de brotes epidémicos (62) HCVB 1987-2026</vt:lpstr>
      <vt:lpstr>Clostridioides difficile – Duración del Aislamiento </vt:lpstr>
      <vt:lpstr>Clostridioides difficile – Manejo de reingresos </vt:lpstr>
      <vt:lpstr>Presentación de PowerPoint</vt:lpstr>
      <vt:lpstr>Presentación de PowerPoint</vt:lpstr>
      <vt:lpstr>Bacterias Multirresistentes (MDR) – Criterios Generales </vt:lpstr>
      <vt:lpstr>Presentación de PowerPoint</vt:lpstr>
      <vt:lpstr>Presentación de PowerPoint</vt:lpstr>
      <vt:lpstr>Recomendaciones del CDC y SHEA </vt:lpstr>
      <vt:lpstr>Conclusiones</vt:lpstr>
      <vt:lpstr>Bibliografía principal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Tópicos en la presentación</dc:title>
  <dc:creator>Patricio Nercelles</dc:creator>
  <cp:lastModifiedBy>Patricio Nercelles</cp:lastModifiedBy>
  <cp:revision>223</cp:revision>
  <dcterms:created xsi:type="dcterms:W3CDTF">2022-02-24T13:57:05Z</dcterms:created>
  <dcterms:modified xsi:type="dcterms:W3CDTF">2026-09-23T17:01:48Z</dcterms:modified>
</cp:coreProperties>
</file>